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76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1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61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9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62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4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8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17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EDDD-BAA8-409E-BD61-8511ED9CC30E}" type="datetimeFigureOut">
              <a:rPr lang="ko-KR" altLang="en-US" smtClean="0"/>
              <a:t>2022-06-09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D0D5-A9C6-484B-8654-E27A85A05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057192" y="3051110"/>
            <a:ext cx="707290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학습관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테마공원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884644" y="2065174"/>
            <a:ext cx="737229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bg1"/>
                </a:solidFill>
              </a:rPr>
              <a:t>사과과원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15774" y="1648407"/>
            <a:ext cx="737229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bg1"/>
                </a:solidFill>
              </a:rPr>
              <a:t>자두과원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69027" y="2310878"/>
            <a:ext cx="856981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bg1"/>
                </a:solidFill>
              </a:rPr>
              <a:t>복숭아과원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089" y="1018591"/>
            <a:ext cx="1160106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레인보우 식물원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030547" y="3735354"/>
            <a:ext cx="737229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bg1"/>
                </a:solidFill>
              </a:rPr>
              <a:t>포도과원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685174" y="5150498"/>
            <a:ext cx="737229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배 과원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203093" y="3735354"/>
            <a:ext cx="1160106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bg1"/>
                </a:solidFill>
              </a:rPr>
              <a:t>교통안전교육장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58140" y="2184915"/>
            <a:ext cx="612710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>
                <a:solidFill>
                  <a:schemeClr val="bg1"/>
                </a:solidFill>
              </a:rPr>
              <a:t>입구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151706" y="4604654"/>
            <a:ext cx="612710" cy="251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>
                <a:solidFill>
                  <a:schemeClr val="bg1"/>
                </a:solidFill>
              </a:rPr>
              <a:t>입구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16" name="왼쪽 화살표 15"/>
          <p:cNvSpPr/>
          <p:nvPr/>
        </p:nvSpPr>
        <p:spPr>
          <a:xfrm rot="2617829">
            <a:off x="4666546" y="680137"/>
            <a:ext cx="1369118" cy="396988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소방서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</a:rPr>
              <a:t>시내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왼쪽 화살표 16"/>
          <p:cNvSpPr/>
          <p:nvPr/>
        </p:nvSpPr>
        <p:spPr>
          <a:xfrm rot="13400217">
            <a:off x="10373464" y="5538048"/>
            <a:ext cx="1565325" cy="375388"/>
          </a:xfrm>
          <a:prstGeom prst="lef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산익리</a:t>
            </a:r>
            <a:r>
              <a:rPr lang="ko-KR" altLang="en-US" sz="1400" dirty="0" smtClean="0"/>
              <a:t> 마을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7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자두과원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9924000" y="6066000"/>
            <a:ext cx="2268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학습관</a:t>
            </a:r>
            <a:endParaRPr lang="ko-KR" altLang="en-US" dirty="0"/>
          </a:p>
        </p:txBody>
      </p:sp>
      <p:sp>
        <p:nvSpPr>
          <p:cNvPr id="9" name="왼쪽 화살표 8"/>
          <p:cNvSpPr/>
          <p:nvPr/>
        </p:nvSpPr>
        <p:spPr>
          <a:xfrm>
            <a:off x="0" y="0"/>
            <a:ext cx="2268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레인보우식물원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038066" y="4563083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038066" y="3820356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038066" y="1592173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2038066" y="3077629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2038066" y="2334901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2041179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신혜영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841688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정명재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642197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박미화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4442706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홍기영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5243215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정선미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043724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강진희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6844233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김성래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644742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김덕래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8445251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이계순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9245759" y="246080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박영윤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2041179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2841688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3642197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4442706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5243215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6043724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박서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6844233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7644742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8445251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9245759" y="3214058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박희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10095723" y="2782761"/>
            <a:ext cx="1268963" cy="48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3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오른쪽 화살표 28"/>
          <p:cNvSpPr/>
          <p:nvPr/>
        </p:nvSpPr>
        <p:spPr>
          <a:xfrm>
            <a:off x="9924000" y="6066000"/>
            <a:ext cx="2268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학습관</a:t>
            </a:r>
            <a:endParaRPr lang="ko-KR" altLang="en-US" dirty="0"/>
          </a:p>
        </p:txBody>
      </p:sp>
      <p:sp>
        <p:nvSpPr>
          <p:cNvPr id="30" name="왼쪽 화살표 29"/>
          <p:cNvSpPr/>
          <p:nvPr/>
        </p:nvSpPr>
        <p:spPr>
          <a:xfrm>
            <a:off x="0" y="0"/>
            <a:ext cx="2268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레인보우식물원</a:t>
            </a:r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035030" y="4301826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035030" y="3559099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646644" y="1330916"/>
            <a:ext cx="5232785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2035030" y="2816372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2035030" y="2073644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035030" y="5044553"/>
            <a:ext cx="784440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복숭아과원</a:t>
            </a:r>
            <a:endParaRPr lang="ko-KR" altLang="en-US" dirty="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4646644" y="146490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덕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6177632" y="146490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성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7708620" y="146490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한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9239609" y="146490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2035029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3235792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송영미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4436555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5637318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면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6838081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8038844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박송이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9239609" y="220610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보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2035029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공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2935601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민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3836173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4736745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준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식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5637317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6537889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복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7438461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8339033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9239609" y="295036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해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령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10194024" y="2331604"/>
            <a:ext cx="1268963" cy="48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5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왼쪽 화살표 4"/>
          <p:cNvSpPr/>
          <p:nvPr/>
        </p:nvSpPr>
        <p:spPr>
          <a:xfrm>
            <a:off x="0" y="0"/>
            <a:ext cx="2268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레인보우식물원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184457" y="3823003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84457" y="3105231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84458" y="951915"/>
            <a:ext cx="410482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84457" y="2387459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84456" y="1669687"/>
            <a:ext cx="7315143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84457" y="4540775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사과과원</a:t>
            </a:r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184457" y="5258547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84457" y="5976321"/>
            <a:ext cx="1183337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9924000" y="6066000"/>
            <a:ext cx="2268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학습관</a:t>
            </a:r>
            <a:endParaRPr lang="ko-KR" altLang="en-US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183648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오승혁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772825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1362002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병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951179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2540356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윤승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129533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이보라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3718710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민미식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4307887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김경숙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4897064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5486241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애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6075418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6664595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7253772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감예현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842949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권해령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8432126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최동희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9021303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노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웅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9610480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0199657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10788834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1378009" y="25184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195408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1312336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심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429264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546192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4663120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5780048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윤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6896976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공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8013904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용윤주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9130832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국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10247760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11364686" y="3243681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회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180215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802124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1424033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2045942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2667851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손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승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3289760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점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911669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4533578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구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5155487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정승열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5777396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윤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6399305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재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욱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7021214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양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7643123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장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8265032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다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8886941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성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9508850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0130759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10752668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11374576" y="395102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옥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43373" y="6205718"/>
            <a:ext cx="1268963" cy="48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81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5588" y="3551061"/>
            <a:ext cx="1105893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65588" y="2887547"/>
            <a:ext cx="1105893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65588" y="897005"/>
            <a:ext cx="11058930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65588" y="2224033"/>
            <a:ext cx="1105893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65588" y="1560519"/>
            <a:ext cx="11058932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65588" y="4214575"/>
            <a:ext cx="1105893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65588" y="4878089"/>
            <a:ext cx="11058931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65588" y="5541603"/>
            <a:ext cx="7354678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포도과원</a:t>
            </a:r>
            <a:endParaRPr lang="ko-KR" altLang="en-US" dirty="0"/>
          </a:p>
        </p:txBody>
      </p:sp>
      <p:sp>
        <p:nvSpPr>
          <p:cNvPr id="13" name="왼쪽 화살표 12"/>
          <p:cNvSpPr/>
          <p:nvPr/>
        </p:nvSpPr>
        <p:spPr>
          <a:xfrm>
            <a:off x="0" y="0"/>
            <a:ext cx="2268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학습관</a:t>
            </a:r>
            <a:endParaRPr lang="ko-KR" altLang="en-US" dirty="0"/>
          </a:p>
        </p:txBody>
      </p:sp>
      <p:sp>
        <p:nvSpPr>
          <p:cNvPr id="14" name="오른쪽 화살표 13"/>
          <p:cNvSpPr/>
          <p:nvPr/>
        </p:nvSpPr>
        <p:spPr>
          <a:xfrm>
            <a:off x="9924000" y="6066000"/>
            <a:ext cx="2268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교통안전교육장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72572" y="893141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72572" y="1557402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72572" y="2221663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72572" y="2885924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272572" y="3550185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72572" y="4214446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272572" y="4878707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272572" y="5542968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865588" y="6205117"/>
            <a:ext cx="4623596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72572" y="6207228"/>
            <a:ext cx="466530" cy="48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284698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9983096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681493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효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79890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김치연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6078287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4776684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승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475081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173478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석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용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871875" y="103848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혜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1284698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승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10589818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최동희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9894935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</a:p>
        </p:txBody>
      </p:sp>
      <p:sp>
        <p:nvSpPr>
          <p:cNvPr id="38" name="모서리가 둥근 직사각형 37"/>
          <p:cNvSpPr/>
          <p:nvPr/>
        </p:nvSpPr>
        <p:spPr>
          <a:xfrm>
            <a:off x="9200052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윤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8505169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810286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종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7115403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박진아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6420520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찬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725637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030754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보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4335871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은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640988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현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2946105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원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2251222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인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1556339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861456" y="17040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송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11284698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효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10127353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홍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기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8970004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차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7812655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6655306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박희철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5497957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옥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4340608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재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3183259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순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2025910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</a:t>
            </a:r>
            <a:r>
              <a:rPr lang="ko-KR" altLang="en-US" sz="11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영</a:t>
            </a:r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868561" y="236354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</a:t>
            </a:r>
            <a:r>
              <a:rPr lang="ko-KR" altLang="en-US" sz="11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</a:t>
            </a:r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11284698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윤선의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10589828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김가영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9894961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최소영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9200094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최정은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8505227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이미열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7810360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정선미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7115493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하지현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6420626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지복순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5725759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김승남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5030892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임라희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4336025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유재은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3641158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서순희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946291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남보리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2251424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임은진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1556557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최성금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861690" y="301464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최정원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11284698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장진영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10127730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육지영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8970763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박진석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>
          <a:xfrm>
            <a:off x="7813796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안광국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6656829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김은혜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5499862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김광호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4342895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이계수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3185928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정규린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2028961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곽기영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6" name="모서리가 둥근 직사각형 85"/>
          <p:cNvSpPr/>
          <p:nvPr/>
        </p:nvSpPr>
        <p:spPr>
          <a:xfrm>
            <a:off x="871994" y="369895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배은주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11277570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박상희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10476853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안윤철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9676139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김명섭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8875425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이재영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8074711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김태호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7273997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김주애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6473283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배은아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5672569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박은아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4871855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오혜경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4071141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진소정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3270427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정경자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8" name="모서리가 둥근 직사각형 97"/>
          <p:cNvSpPr/>
          <p:nvPr/>
        </p:nvSpPr>
        <p:spPr>
          <a:xfrm>
            <a:off x="2469713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김복연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1668999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한복순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868285" y="435622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박미숙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1286120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이춘희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10339045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김윤정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9391969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박노웅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8444893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유지영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7497817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이해윤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550741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김명환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5603665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최민자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4656589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여슬기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3709513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고도연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2762437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염동헌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1815361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정혜운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868285" y="501908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김성은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7580446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김혜영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4" name="모서리가 둥근 직사각형 113"/>
          <p:cNvSpPr/>
          <p:nvPr/>
        </p:nvSpPr>
        <p:spPr>
          <a:xfrm>
            <a:off x="6620622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배현정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5" name="모서리가 둥근 직사각형 114"/>
          <p:cNvSpPr/>
          <p:nvPr/>
        </p:nvSpPr>
        <p:spPr>
          <a:xfrm>
            <a:off x="5660800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김응용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4700978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장두숙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3741156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박상현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8" name="모서리가 둥근 직사각형 117"/>
          <p:cNvSpPr/>
          <p:nvPr/>
        </p:nvSpPr>
        <p:spPr>
          <a:xfrm>
            <a:off x="2781334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박미란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1821512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정우희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0" name="모서리가 둥근 직사각형 119"/>
          <p:cNvSpPr/>
          <p:nvPr/>
        </p:nvSpPr>
        <p:spPr>
          <a:xfrm>
            <a:off x="861690" y="567909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전영환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4848832" y="6339107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김혜령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3521983" y="6339107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김유정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3" name="모서리가 둥근 직사각형 122"/>
          <p:cNvSpPr/>
          <p:nvPr/>
        </p:nvSpPr>
        <p:spPr>
          <a:xfrm>
            <a:off x="2195134" y="6339107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유희진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>
          <a:xfrm>
            <a:off x="868285" y="6339107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김양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66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162548" y="3426419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62548" y="2761092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62548" y="765111"/>
            <a:ext cx="7373293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162548" y="2095765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162547" y="1430438"/>
            <a:ext cx="7373295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62548" y="4091746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162547" y="4757073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162547" y="5422399"/>
            <a:ext cx="7373294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162546" y="6087723"/>
            <a:ext cx="7373295" cy="4847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769151" y="233265"/>
            <a:ext cx="1595535" cy="531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배과원</a:t>
            </a:r>
            <a:endParaRPr lang="ko-KR" altLang="en-US" dirty="0"/>
          </a:p>
        </p:txBody>
      </p:sp>
      <p:sp>
        <p:nvSpPr>
          <p:cNvPr id="14" name="왼쪽 화살표 13"/>
          <p:cNvSpPr/>
          <p:nvPr/>
        </p:nvSpPr>
        <p:spPr>
          <a:xfrm>
            <a:off x="0" y="0"/>
            <a:ext cx="2268000" cy="79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경사지</a:t>
            </a:r>
            <a:endParaRPr lang="ko-KR" alt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9924000" y="6066000"/>
            <a:ext cx="2268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학습관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60775" y="765110"/>
            <a:ext cx="1268963" cy="48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꼭대기</a:t>
            </a:r>
            <a:endParaRPr lang="ko-KR" altLang="en-US" dirty="0"/>
          </a:p>
        </p:txBody>
      </p:sp>
      <p:sp>
        <p:nvSpPr>
          <p:cNvPr id="18" name="위쪽 화살표 17"/>
          <p:cNvSpPr/>
          <p:nvPr/>
        </p:nvSpPr>
        <p:spPr>
          <a:xfrm>
            <a:off x="760774" y="4658826"/>
            <a:ext cx="252700" cy="14288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162546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최재희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284792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박봉민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407038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이창헌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529284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최지원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651530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배현정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7773776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민한기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8896021" y="6227660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한복순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162546" y="555638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이미란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5529111" y="555638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김장성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8895675" y="555638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박민경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60775" y="6087723"/>
            <a:ext cx="1268963" cy="484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입구</a:t>
            </a:r>
            <a:endParaRPr lang="ko-KR" alt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2162546" y="489627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송성혁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845915" y="489627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김일영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529284" y="489627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김계명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7212653" y="489627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이지현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8896021" y="4896279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김성래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162200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박병희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3284446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서순희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4406692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김민정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5528938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박미숙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6651184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정경자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7773430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강민주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8895675" y="422573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김경화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2162200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김동환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284446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김만주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4406692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오혜림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5528938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박면수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6651184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신혜영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7773430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이신화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8895675" y="3565626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유종희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62200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김숙일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3508895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심경보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4855590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김정헌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202285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배수빈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7548980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안정은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8895675" y="2889865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조수현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2162200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이보라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3508895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박내영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4855590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김수인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6202285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박병재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7548980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박민교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8895675" y="2232363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김성표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8" name="모서리가 둥근 직사각형 67"/>
          <p:cNvSpPr/>
          <p:nvPr/>
        </p:nvSpPr>
        <p:spPr>
          <a:xfrm>
            <a:off x="2162200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이상욱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3284446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황윤하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4406692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김진순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5528938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황공주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6651184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강신영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7773430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장진영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95675" y="1561222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허경자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2162200" y="893884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신유나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3284446" y="893884"/>
            <a:ext cx="639820" cy="35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최지연</a:t>
            </a:r>
            <a:endParaRPr lang="ko-KR" altLang="en-US" sz="11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287</Words>
  <Application>Microsoft Office PowerPoint</Application>
  <PresentationFormat>와이드스크린</PresentationFormat>
  <Paragraphs>281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35</cp:revision>
  <dcterms:created xsi:type="dcterms:W3CDTF">2022-06-08T02:01:08Z</dcterms:created>
  <dcterms:modified xsi:type="dcterms:W3CDTF">2022-06-09T03:59:00Z</dcterms:modified>
</cp:coreProperties>
</file>