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11"/>
  </p:notesMasterIdLst>
  <p:sldIdLst>
    <p:sldId id="256" r:id="rId2"/>
    <p:sldId id="276" r:id="rId3"/>
    <p:sldId id="275" r:id="rId4"/>
    <p:sldId id="277" r:id="rId5"/>
    <p:sldId id="278" r:id="rId6"/>
    <p:sldId id="279" r:id="rId7"/>
    <p:sldId id="280" r:id="rId8"/>
    <p:sldId id="281" r:id="rId9"/>
    <p:sldId id="282" r:id="rId10"/>
  </p:sldIdLst>
  <p:sldSz cx="20104100" cy="11309350"/>
  <p:notesSz cx="9939338" cy="68072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9EA3AA"/>
    <a:srgbClr val="4F81BD"/>
    <a:srgbClr val="FFFFFF"/>
    <a:srgbClr val="E8E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76" y="66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205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256" cy="341125"/>
          </a:xfrm>
          <a:prstGeom prst="rect">
            <a:avLst/>
          </a:prstGeom>
        </p:spPr>
        <p:txBody>
          <a:bodyPr vert="horz" lIns="48747" tIns="24373" rIns="48747" bIns="24373" rtlCol="0"/>
          <a:lstStyle>
            <a:lvl1pPr algn="l">
              <a:defRPr sz="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9728" y="0"/>
            <a:ext cx="4307256" cy="341125"/>
          </a:xfrm>
          <a:prstGeom prst="rect">
            <a:avLst/>
          </a:prstGeom>
        </p:spPr>
        <p:txBody>
          <a:bodyPr vert="horz" lIns="48747" tIns="24373" rIns="48747" bIns="24373" rtlCol="0"/>
          <a:lstStyle>
            <a:lvl1pPr algn="r">
              <a:defRPr sz="600"/>
            </a:lvl1pPr>
          </a:lstStyle>
          <a:p>
            <a:fld id="{EF982870-2217-42D9-BCCA-3512901E6E0C}" type="datetimeFigureOut">
              <a:rPr lang="ko-KR" altLang="en-US" smtClean="0"/>
              <a:t>2025-01-16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28938" y="850900"/>
            <a:ext cx="4081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8747" tIns="24373" rIns="48747" bIns="2437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3620" y="3275559"/>
            <a:ext cx="7952098" cy="2681219"/>
          </a:xfrm>
          <a:prstGeom prst="rect">
            <a:avLst/>
          </a:prstGeom>
        </p:spPr>
        <p:txBody>
          <a:bodyPr vert="horz" lIns="48747" tIns="24373" rIns="48747" bIns="24373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66076"/>
            <a:ext cx="4307256" cy="341124"/>
          </a:xfrm>
          <a:prstGeom prst="rect">
            <a:avLst/>
          </a:prstGeom>
        </p:spPr>
        <p:txBody>
          <a:bodyPr vert="horz" lIns="48747" tIns="24373" rIns="48747" bIns="24373" rtlCol="0" anchor="b"/>
          <a:lstStyle>
            <a:lvl1pPr algn="l">
              <a:defRPr sz="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9728" y="6466076"/>
            <a:ext cx="4307256" cy="341124"/>
          </a:xfrm>
          <a:prstGeom prst="rect">
            <a:avLst/>
          </a:prstGeom>
        </p:spPr>
        <p:txBody>
          <a:bodyPr vert="horz" lIns="48747" tIns="24373" rIns="48747" bIns="24373" rtlCol="0" anchor="b"/>
          <a:lstStyle>
            <a:lvl1pPr algn="r">
              <a:defRPr sz="600"/>
            </a:lvl1pPr>
          </a:lstStyle>
          <a:p>
            <a:fld id="{E34FDB29-A0BE-4560-AF00-24A46FDC3E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4612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FDB29-A0BE-4560-AF00-24A46FDC3E3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2380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FDB29-A0BE-4560-AF00-24A46FDC3E3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0167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FDB29-A0BE-4560-AF00-24A46FDC3E3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979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FDB29-A0BE-4560-AF00-24A46FDC3E3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2015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FDB29-A0BE-4560-AF00-24A46FDC3E3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9743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FDB29-A0BE-4560-AF00-24A46FDC3E3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8926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FDB29-A0BE-4560-AF00-24A46FDC3E3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4941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FDB29-A0BE-4560-AF00-24A46FDC3E3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5731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FDB29-A0BE-4560-AF00-24A46FDC3E31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455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513013" y="1850860"/>
            <a:ext cx="15078075" cy="3937329"/>
          </a:xfrm>
        </p:spPr>
        <p:txBody>
          <a:bodyPr anchor="b"/>
          <a:lstStyle>
            <a:lvl1pPr algn="ctr">
              <a:defRPr sz="9894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513013" y="5940028"/>
            <a:ext cx="15078075" cy="2730474"/>
          </a:xfrm>
        </p:spPr>
        <p:txBody>
          <a:bodyPr/>
          <a:lstStyle>
            <a:lvl1pPr marL="0" indent="0" algn="ctr">
              <a:buNone/>
              <a:defRPr sz="3958"/>
            </a:lvl1pPr>
            <a:lvl2pPr marL="753923" indent="0" algn="ctr">
              <a:buNone/>
              <a:defRPr sz="3298"/>
            </a:lvl2pPr>
            <a:lvl3pPr marL="1507846" indent="0" algn="ctr">
              <a:buNone/>
              <a:defRPr sz="2968"/>
            </a:lvl3pPr>
            <a:lvl4pPr marL="2261768" indent="0" algn="ctr">
              <a:buNone/>
              <a:defRPr sz="2638"/>
            </a:lvl4pPr>
            <a:lvl5pPr marL="3015691" indent="0" algn="ctr">
              <a:buNone/>
              <a:defRPr sz="2638"/>
            </a:lvl5pPr>
            <a:lvl6pPr marL="3769614" indent="0" algn="ctr">
              <a:buNone/>
              <a:defRPr sz="2638"/>
            </a:lvl6pPr>
            <a:lvl7pPr marL="4523537" indent="0" algn="ctr">
              <a:buNone/>
              <a:defRPr sz="2638"/>
            </a:lvl7pPr>
            <a:lvl8pPr marL="5277460" indent="0" algn="ctr">
              <a:buNone/>
              <a:defRPr sz="2638"/>
            </a:lvl8pPr>
            <a:lvl9pPr marL="6031382" indent="0" algn="ctr">
              <a:buNone/>
              <a:defRPr sz="2638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43DA-BDA2-4B2E-B2A3-22A3E8D4A8A6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396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5E2C-5071-4B97-A134-C8CB0DE10E5F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373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4386996" y="602118"/>
            <a:ext cx="4334947" cy="9584151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382157" y="602118"/>
            <a:ext cx="12753538" cy="9584151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CFE4-3692-462D-84CA-20D66893E892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2901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540C6-1F7C-4379-AD63-8D2002986AA6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088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FF83-8184-425B-A466-E17F37430B56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878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86" y="2819485"/>
            <a:ext cx="17339786" cy="4704375"/>
          </a:xfrm>
        </p:spPr>
        <p:txBody>
          <a:bodyPr anchor="b"/>
          <a:lstStyle>
            <a:lvl1pPr>
              <a:defRPr sz="9894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86" y="7568366"/>
            <a:ext cx="17339786" cy="2473919"/>
          </a:xfrm>
        </p:spPr>
        <p:txBody>
          <a:bodyPr/>
          <a:lstStyle>
            <a:lvl1pPr marL="0" indent="0">
              <a:buNone/>
              <a:defRPr sz="3958">
                <a:solidFill>
                  <a:schemeClr val="tx1">
                    <a:tint val="75000"/>
                  </a:schemeClr>
                </a:solidFill>
              </a:defRPr>
            </a:lvl1pPr>
            <a:lvl2pPr marL="753923" indent="0">
              <a:buNone/>
              <a:defRPr sz="3298">
                <a:solidFill>
                  <a:schemeClr val="tx1">
                    <a:tint val="75000"/>
                  </a:schemeClr>
                </a:solidFill>
              </a:defRPr>
            </a:lvl2pPr>
            <a:lvl3pPr marL="1507846" indent="0">
              <a:buNone/>
              <a:defRPr sz="2968">
                <a:solidFill>
                  <a:schemeClr val="tx1">
                    <a:tint val="75000"/>
                  </a:schemeClr>
                </a:solidFill>
              </a:defRPr>
            </a:lvl3pPr>
            <a:lvl4pPr marL="2261768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4pPr>
            <a:lvl5pPr marL="3015691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5pPr>
            <a:lvl6pPr marL="3769614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6pPr>
            <a:lvl7pPr marL="4523537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7pPr>
            <a:lvl8pPr marL="5277460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8pPr>
            <a:lvl9pPr marL="6031382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91AA-7A0D-4583-B208-AEF1377AA45C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562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382157" y="3010591"/>
            <a:ext cx="8544243" cy="717567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0177700" y="3010591"/>
            <a:ext cx="8544243" cy="717567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2691-BA22-4D11-870D-A20EDA3C0E6D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442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84776" y="602119"/>
            <a:ext cx="17339786" cy="218595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84776" y="2772362"/>
            <a:ext cx="8504976" cy="1358692"/>
          </a:xfr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384776" y="4131054"/>
            <a:ext cx="8504976" cy="607615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0177701" y="2772362"/>
            <a:ext cx="8546861" cy="1358692"/>
          </a:xfr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0177701" y="4131054"/>
            <a:ext cx="8546861" cy="607615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B2413-977D-49F7-B7BE-C7E313B8754A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923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05DD-7CEF-4687-9213-6028AA1E394E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618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80C7-BBE4-480D-98AE-FE1C69E9157A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21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</p:spPr>
        <p:txBody>
          <a:bodyPr anchor="b"/>
          <a:lstStyle>
            <a:lvl1pPr>
              <a:defRPr sz="5277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546861" y="1628338"/>
            <a:ext cx="10177701" cy="8036969"/>
          </a:xfrm>
        </p:spPr>
        <p:txBody>
          <a:bodyPr/>
          <a:lstStyle>
            <a:lvl1pPr>
              <a:defRPr sz="5277"/>
            </a:lvl1pPr>
            <a:lvl2pPr>
              <a:defRPr sz="4617"/>
            </a:lvl2pPr>
            <a:lvl3pPr>
              <a:defRPr sz="3958"/>
            </a:lvl3pPr>
            <a:lvl4pPr>
              <a:defRPr sz="3298"/>
            </a:lvl4pPr>
            <a:lvl5pPr>
              <a:defRPr sz="3298"/>
            </a:lvl5pPr>
            <a:lvl6pPr>
              <a:defRPr sz="3298"/>
            </a:lvl6pPr>
            <a:lvl7pPr>
              <a:defRPr sz="3298"/>
            </a:lvl7pPr>
            <a:lvl8pPr>
              <a:defRPr sz="3298"/>
            </a:lvl8pPr>
            <a:lvl9pPr>
              <a:defRPr sz="3298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1C5A-54D0-4608-84E2-708551E63C1F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4139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</p:spPr>
        <p:txBody>
          <a:bodyPr anchor="b"/>
          <a:lstStyle>
            <a:lvl1pPr>
              <a:defRPr sz="5277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546861" y="1628338"/>
            <a:ext cx="10177701" cy="8036969"/>
          </a:xfrm>
        </p:spPr>
        <p:txBody>
          <a:bodyPr/>
          <a:lstStyle>
            <a:lvl1pPr marL="0" indent="0">
              <a:buNone/>
              <a:defRPr sz="5277"/>
            </a:lvl1pPr>
            <a:lvl2pPr marL="753923" indent="0">
              <a:buNone/>
              <a:defRPr sz="4617"/>
            </a:lvl2pPr>
            <a:lvl3pPr marL="1507846" indent="0">
              <a:buNone/>
              <a:defRPr sz="3958"/>
            </a:lvl3pPr>
            <a:lvl4pPr marL="2261768" indent="0">
              <a:buNone/>
              <a:defRPr sz="3298"/>
            </a:lvl4pPr>
            <a:lvl5pPr marL="3015691" indent="0">
              <a:buNone/>
              <a:defRPr sz="3298"/>
            </a:lvl5pPr>
            <a:lvl6pPr marL="3769614" indent="0">
              <a:buNone/>
              <a:defRPr sz="3298"/>
            </a:lvl6pPr>
            <a:lvl7pPr marL="4523537" indent="0">
              <a:buNone/>
              <a:defRPr sz="3298"/>
            </a:lvl7pPr>
            <a:lvl8pPr marL="5277460" indent="0">
              <a:buNone/>
              <a:defRPr sz="3298"/>
            </a:lvl8pPr>
            <a:lvl9pPr marL="6031382" indent="0">
              <a:buNone/>
              <a:defRPr sz="3298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3724-8FAF-4EAC-87E9-B0015EF73FBB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491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82157" y="3010591"/>
            <a:ext cx="17339786" cy="717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EEF73-2683-4FFE-B038-335BA77CA2EB}" type="datetime1">
              <a:rPr lang="en-US" altLang="ko-KR" smtClean="0"/>
              <a:t>1/16/2025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altLang="ko-KR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636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hdr="0" ftr="0" dt="0"/>
  <p:txStyles>
    <p:titleStyle>
      <a:lvl1pPr algn="l" defTabSz="1507846" rtl="0" eaLnBrk="1" latinLnBrk="1" hangingPunct="1">
        <a:lnSpc>
          <a:spcPct val="90000"/>
        </a:lnSpc>
        <a:spcBef>
          <a:spcPct val="0"/>
        </a:spcBef>
        <a:buNone/>
        <a:defRPr sz="72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961" indent="-376961" algn="l" defTabSz="1507846" rtl="0" eaLnBrk="1" latinLnBrk="1" hangingPunct="1">
        <a:lnSpc>
          <a:spcPct val="90000"/>
        </a:lnSpc>
        <a:spcBef>
          <a:spcPts val="1649"/>
        </a:spcBef>
        <a:buFont typeface="Arial" panose="020B0604020202020204" pitchFamily="34" charset="0"/>
        <a:buChar char="•"/>
        <a:defRPr sz="4617" kern="1200">
          <a:solidFill>
            <a:schemeClr val="tx1"/>
          </a:solidFill>
          <a:latin typeface="+mn-lt"/>
          <a:ea typeface="+mn-ea"/>
          <a:cs typeface="+mn-cs"/>
        </a:defRPr>
      </a:lvl1pPr>
      <a:lvl2pPr marL="1130884" indent="-376961" algn="l" defTabSz="1507846" rtl="0" eaLnBrk="1" latinLnBrk="1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958" kern="1200">
          <a:solidFill>
            <a:schemeClr val="tx1"/>
          </a:solidFill>
          <a:latin typeface="+mn-lt"/>
          <a:ea typeface="+mn-ea"/>
          <a:cs typeface="+mn-cs"/>
        </a:defRPr>
      </a:lvl2pPr>
      <a:lvl3pPr marL="1884807" indent="-376961" algn="l" defTabSz="1507846" rtl="0" eaLnBrk="1" latinLnBrk="1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298" kern="1200">
          <a:solidFill>
            <a:schemeClr val="tx1"/>
          </a:solidFill>
          <a:latin typeface="+mn-lt"/>
          <a:ea typeface="+mn-ea"/>
          <a:cs typeface="+mn-cs"/>
        </a:defRPr>
      </a:lvl3pPr>
      <a:lvl4pPr marL="2638730" indent="-376961" algn="l" defTabSz="1507846" rtl="0" eaLnBrk="1" latinLnBrk="1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392653" indent="-376961" algn="l" defTabSz="1507846" rtl="0" eaLnBrk="1" latinLnBrk="1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4146575" indent="-376961" algn="l" defTabSz="1507846" rtl="0" eaLnBrk="1" latinLnBrk="1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900498" indent="-376961" algn="l" defTabSz="1507846" rtl="0" eaLnBrk="1" latinLnBrk="1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654421" indent="-376961" algn="l" defTabSz="1507846" rtl="0" eaLnBrk="1" latinLnBrk="1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408344" indent="-376961" algn="l" defTabSz="1507846" rtl="0" eaLnBrk="1" latinLnBrk="1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507846" rtl="0" eaLnBrk="1" latinLnBrk="1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53923" algn="l" defTabSz="1507846" rtl="0" eaLnBrk="1" latinLnBrk="1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507846" algn="l" defTabSz="1507846" rtl="0" eaLnBrk="1" latinLnBrk="1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61768" algn="l" defTabSz="1507846" rtl="0" eaLnBrk="1" latinLnBrk="1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015691" algn="l" defTabSz="1507846" rtl="0" eaLnBrk="1" latinLnBrk="1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769614" algn="l" defTabSz="1507846" rtl="0" eaLnBrk="1" latinLnBrk="1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523537" algn="l" defTabSz="1507846" rtl="0" eaLnBrk="1" latinLnBrk="1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277460" algn="l" defTabSz="1507846" rtl="0" eaLnBrk="1" latinLnBrk="1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031382" algn="l" defTabSz="1507846" rtl="0" eaLnBrk="1" latinLnBrk="1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그림 25"/>
          <p:cNvPicPr>
            <a:picLocks noChangeAspect="1"/>
          </p:cNvPicPr>
          <p:nvPr/>
        </p:nvPicPr>
        <p:blipFill rotWithShape="1">
          <a:blip r:embed="rId3"/>
          <a:srcRect t="7050"/>
          <a:stretch/>
        </p:blipFill>
        <p:spPr>
          <a:xfrm>
            <a:off x="0" y="31114"/>
            <a:ext cx="20104100" cy="6742279"/>
          </a:xfrm>
          <a:prstGeom prst="rect">
            <a:avLst/>
          </a:prstGeom>
          <a:effectLst>
            <a:softEdge rad="596900"/>
          </a:effectLst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15038" y="9537849"/>
            <a:ext cx="3233378" cy="99611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90071" y="196042"/>
            <a:ext cx="259228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500" dirty="0">
                <a:solidFill>
                  <a:schemeClr val="tx1"/>
                </a:solidFill>
              </a:rPr>
              <a:t>(</a:t>
            </a:r>
            <a:r>
              <a:rPr lang="ko-KR" altLang="en-US" sz="2500" dirty="0">
                <a:solidFill>
                  <a:schemeClr val="tx1"/>
                </a:solidFill>
              </a:rPr>
              <a:t>원본</a:t>
            </a:r>
            <a:r>
              <a:rPr lang="en-US" altLang="ko-KR" sz="2500" dirty="0">
                <a:solidFill>
                  <a:schemeClr val="tx1"/>
                </a:solidFill>
              </a:rPr>
              <a:t>)</a:t>
            </a: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845828"/>
              </p:ext>
            </p:extLst>
          </p:nvPr>
        </p:nvGraphicFramePr>
        <p:xfrm>
          <a:off x="374650" y="777245"/>
          <a:ext cx="5362860" cy="7844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92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0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447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ko-KR" altLang="en-US" sz="2500" b="0" dirty="0">
                          <a:solidFill>
                            <a:sysClr val="windowText" lastClr="000000"/>
                          </a:solidFill>
                          <a:latin typeface="HY헤드라인M"/>
                          <a:ea typeface="HY헤드라인M"/>
                        </a:rPr>
                        <a:t>업 체 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2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Rectangle 177"/>
          <p:cNvSpPr>
            <a:spLocks noChangeArrowheads="1"/>
          </p:cNvSpPr>
          <p:nvPr/>
        </p:nvSpPr>
        <p:spPr>
          <a:xfrm>
            <a:off x="1898650" y="5339903"/>
            <a:ext cx="16306800" cy="2500518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lIns="0" tIns="0" rIns="0" bIns="0" anchor="ctr"/>
          <a:lstStyle/>
          <a:p>
            <a:pPr lvl="0" algn="ctr">
              <a:spcBef>
                <a:spcPts val="200"/>
              </a:spcBef>
              <a:defRPr/>
            </a:pPr>
            <a:r>
              <a:rPr lang="ko-KR" altLang="en-US" sz="5000" b="1" spc="100" dirty="0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「</a:t>
            </a:r>
            <a:r>
              <a:rPr lang="ko-KR" altLang="en-US" sz="5000" b="1" spc="100" dirty="0" err="1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월류봉</a:t>
            </a:r>
            <a:r>
              <a:rPr lang="ko-KR" altLang="en-US" sz="5000" b="1" spc="100" dirty="0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</a:t>
            </a:r>
            <a:r>
              <a:rPr lang="ko-KR" altLang="en-US" sz="5000" b="1" spc="100" dirty="0" err="1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출렁다리</a:t>
            </a:r>
            <a:r>
              <a:rPr lang="ko-KR" altLang="en-US" sz="5000" b="1" spc="100" dirty="0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설치 사업」</a:t>
            </a:r>
            <a:endParaRPr lang="ko-KR" altLang="en-US" sz="5000" b="1" spc="100" dirty="0">
              <a:ln w="1143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  <a:p>
            <a:pPr lvl="0" algn="ctr">
              <a:spcBef>
                <a:spcPts val="200"/>
              </a:spcBef>
              <a:defRPr/>
            </a:pPr>
            <a:r>
              <a:rPr lang="ko-KR" altLang="en-US" sz="5000" b="1" spc="100" dirty="0" err="1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특정공법</a:t>
            </a:r>
            <a:r>
              <a:rPr lang="en-US" altLang="ko-KR" sz="5000" b="1" spc="100" dirty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(</a:t>
            </a:r>
            <a:r>
              <a:rPr lang="ko-KR" altLang="en-US" sz="5000" b="1" spc="100" dirty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신기술</a:t>
            </a:r>
            <a:r>
              <a:rPr lang="en-US" altLang="ko-KR" sz="5000" b="1" spc="100" dirty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·</a:t>
            </a:r>
            <a:r>
              <a:rPr lang="ko-KR" altLang="en-US" sz="5000" b="1" spc="100" dirty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특허</a:t>
            </a:r>
            <a:r>
              <a:rPr lang="en-US" altLang="ko-KR" sz="5000" b="1" spc="100" dirty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)</a:t>
            </a:r>
            <a:r>
              <a:rPr lang="ko-KR" altLang="en-US" sz="5000" b="1" spc="100" dirty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선정 </a:t>
            </a:r>
            <a:r>
              <a:rPr lang="ko-KR" altLang="en-US" sz="5000" b="1" spc="100" dirty="0" err="1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기술제안서</a:t>
            </a:r>
            <a:endParaRPr lang="en-US" altLang="ko-KR" sz="5000" b="1" spc="100" dirty="0">
              <a:ln w="1143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</p:txBody>
      </p:sp>
      <p:sp>
        <p:nvSpPr>
          <p:cNvPr id="24" name="Rectangle 177"/>
          <p:cNvSpPr>
            <a:spLocks noChangeArrowheads="1"/>
          </p:cNvSpPr>
          <p:nvPr/>
        </p:nvSpPr>
        <p:spPr>
          <a:xfrm>
            <a:off x="2766288" y="7275962"/>
            <a:ext cx="16306800" cy="2500518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lIns="0" tIns="0" rIns="0" bIns="0" anchor="ctr"/>
          <a:lstStyle/>
          <a:p>
            <a:pPr lvl="0" algn="ctr">
              <a:spcBef>
                <a:spcPts val="200"/>
              </a:spcBef>
              <a:defRPr/>
            </a:pPr>
            <a:endParaRPr lang="en-US" altLang="ko-KR" sz="5000" b="1" spc="100" dirty="0">
              <a:ln w="1143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</p:txBody>
      </p:sp>
      <p:sp>
        <p:nvSpPr>
          <p:cNvPr id="25" name="Rectangle 177"/>
          <p:cNvSpPr>
            <a:spLocks noChangeArrowheads="1"/>
          </p:cNvSpPr>
          <p:nvPr/>
        </p:nvSpPr>
        <p:spPr>
          <a:xfrm>
            <a:off x="7963553" y="7840421"/>
            <a:ext cx="3736348" cy="997163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lIns="0" tIns="0" rIns="0" bIns="0" anchor="ctr"/>
          <a:lstStyle/>
          <a:p>
            <a:pPr lvl="0" algn="ctr">
              <a:spcBef>
                <a:spcPts val="200"/>
              </a:spcBef>
              <a:defRPr/>
            </a:pPr>
            <a:r>
              <a:rPr lang="en-US" altLang="ko-KR" sz="4000" b="1" spc="100" dirty="0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2025. 1.</a:t>
            </a:r>
            <a:endParaRPr lang="en-US" altLang="ko-KR" sz="4000" b="1" spc="100" dirty="0">
              <a:ln w="1143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1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그림 25"/>
          <p:cNvPicPr>
            <a:picLocks noChangeAspect="1"/>
          </p:cNvPicPr>
          <p:nvPr/>
        </p:nvPicPr>
        <p:blipFill rotWithShape="1">
          <a:blip r:embed="rId3"/>
          <a:srcRect t="7050"/>
          <a:stretch/>
        </p:blipFill>
        <p:spPr>
          <a:xfrm>
            <a:off x="0" y="31114"/>
            <a:ext cx="20104100" cy="6742279"/>
          </a:xfrm>
          <a:prstGeom prst="rect">
            <a:avLst/>
          </a:prstGeom>
          <a:effectLst>
            <a:softEdge rad="596900"/>
          </a:effectLst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15038" y="9537849"/>
            <a:ext cx="3233378" cy="99611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90071" y="196042"/>
            <a:ext cx="259228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500" dirty="0" smtClean="0">
                <a:solidFill>
                  <a:schemeClr val="tx1"/>
                </a:solidFill>
              </a:rPr>
              <a:t>(</a:t>
            </a:r>
            <a:r>
              <a:rPr lang="ko-KR" altLang="en-US" sz="2500" dirty="0" smtClean="0">
                <a:solidFill>
                  <a:schemeClr val="tx1"/>
                </a:solidFill>
              </a:rPr>
              <a:t>부본</a:t>
            </a:r>
            <a:r>
              <a:rPr lang="en-US" altLang="ko-KR" sz="2500" dirty="0" smtClean="0">
                <a:solidFill>
                  <a:schemeClr val="tx1"/>
                </a:solidFill>
              </a:rPr>
              <a:t>)</a:t>
            </a:r>
            <a:endParaRPr lang="en-US" altLang="ko-KR" sz="2500" dirty="0">
              <a:solidFill>
                <a:schemeClr val="tx1"/>
              </a:solidFill>
            </a:endParaRPr>
          </a:p>
        </p:txBody>
      </p:sp>
      <p:sp>
        <p:nvSpPr>
          <p:cNvPr id="21" name="Rectangle 177"/>
          <p:cNvSpPr>
            <a:spLocks noChangeArrowheads="1"/>
          </p:cNvSpPr>
          <p:nvPr/>
        </p:nvSpPr>
        <p:spPr>
          <a:xfrm>
            <a:off x="1898650" y="5339903"/>
            <a:ext cx="16306800" cy="2500518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lIns="0" tIns="0" rIns="0" bIns="0" anchor="ctr"/>
          <a:lstStyle/>
          <a:p>
            <a:pPr lvl="0" algn="ctr">
              <a:spcBef>
                <a:spcPts val="200"/>
              </a:spcBef>
              <a:defRPr/>
            </a:pPr>
            <a:r>
              <a:rPr lang="ko-KR" altLang="en-US" sz="5000" b="1" spc="100" dirty="0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「</a:t>
            </a:r>
            <a:r>
              <a:rPr lang="ko-KR" altLang="en-US" sz="5000" b="1" spc="100" dirty="0" err="1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월류봉</a:t>
            </a:r>
            <a:r>
              <a:rPr lang="ko-KR" altLang="en-US" sz="5000" b="1" spc="100" dirty="0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</a:t>
            </a:r>
            <a:r>
              <a:rPr lang="ko-KR" altLang="en-US" sz="5000" b="1" spc="100" dirty="0" err="1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출렁다리</a:t>
            </a:r>
            <a:r>
              <a:rPr lang="ko-KR" altLang="en-US" sz="5000" b="1" spc="100" dirty="0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설치 사업」</a:t>
            </a:r>
            <a:endParaRPr lang="ko-KR" altLang="en-US" sz="5000" b="1" spc="100" dirty="0">
              <a:ln w="1143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  <a:p>
            <a:pPr lvl="0" algn="ctr">
              <a:spcBef>
                <a:spcPts val="200"/>
              </a:spcBef>
              <a:defRPr/>
            </a:pPr>
            <a:r>
              <a:rPr lang="ko-KR" altLang="en-US" sz="5000" b="1" spc="100" dirty="0" err="1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특정공법</a:t>
            </a:r>
            <a:r>
              <a:rPr lang="en-US" altLang="ko-KR" sz="5000" b="1" spc="100" dirty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(</a:t>
            </a:r>
            <a:r>
              <a:rPr lang="ko-KR" altLang="en-US" sz="5000" b="1" spc="100" dirty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신기술</a:t>
            </a:r>
            <a:r>
              <a:rPr lang="en-US" altLang="ko-KR" sz="5000" b="1" spc="100" dirty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·</a:t>
            </a:r>
            <a:r>
              <a:rPr lang="ko-KR" altLang="en-US" sz="5000" b="1" spc="100" dirty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특허</a:t>
            </a:r>
            <a:r>
              <a:rPr lang="en-US" altLang="ko-KR" sz="5000" b="1" spc="100" dirty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)</a:t>
            </a:r>
            <a:r>
              <a:rPr lang="ko-KR" altLang="en-US" sz="5000" b="1" spc="100" dirty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선정 </a:t>
            </a:r>
            <a:r>
              <a:rPr lang="ko-KR" altLang="en-US" sz="5000" b="1" spc="100" dirty="0" err="1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기술제안서</a:t>
            </a:r>
            <a:endParaRPr lang="en-US" altLang="ko-KR" sz="5000" b="1" spc="100" dirty="0">
              <a:ln w="1143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</p:txBody>
      </p:sp>
      <p:sp>
        <p:nvSpPr>
          <p:cNvPr id="24" name="Rectangle 177"/>
          <p:cNvSpPr>
            <a:spLocks noChangeArrowheads="1"/>
          </p:cNvSpPr>
          <p:nvPr/>
        </p:nvSpPr>
        <p:spPr>
          <a:xfrm>
            <a:off x="2766288" y="7275962"/>
            <a:ext cx="16306800" cy="2500518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lIns="0" tIns="0" rIns="0" bIns="0" anchor="ctr"/>
          <a:lstStyle/>
          <a:p>
            <a:pPr lvl="0" algn="ctr">
              <a:spcBef>
                <a:spcPts val="200"/>
              </a:spcBef>
              <a:defRPr/>
            </a:pPr>
            <a:endParaRPr lang="en-US" altLang="ko-KR" sz="5000" b="1" spc="100" dirty="0">
              <a:ln w="1143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</p:txBody>
      </p:sp>
      <p:sp>
        <p:nvSpPr>
          <p:cNvPr id="25" name="Rectangle 177"/>
          <p:cNvSpPr>
            <a:spLocks noChangeArrowheads="1"/>
          </p:cNvSpPr>
          <p:nvPr/>
        </p:nvSpPr>
        <p:spPr>
          <a:xfrm>
            <a:off x="7963553" y="7840421"/>
            <a:ext cx="3736348" cy="997163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lIns="0" tIns="0" rIns="0" bIns="0" anchor="ctr"/>
          <a:lstStyle/>
          <a:p>
            <a:pPr lvl="0" algn="ctr">
              <a:spcBef>
                <a:spcPts val="200"/>
              </a:spcBef>
              <a:defRPr/>
            </a:pPr>
            <a:r>
              <a:rPr lang="en-US" altLang="ko-KR" sz="4000" b="1" spc="100" dirty="0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2025. 1.</a:t>
            </a:r>
            <a:endParaRPr lang="en-US" altLang="ko-KR" sz="4000" b="1" spc="100" dirty="0">
              <a:ln w="1143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2</a:t>
            </a:fld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390071" y="839611"/>
            <a:ext cx="1965779" cy="9288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98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t="7050"/>
          <a:stretch/>
        </p:blipFill>
        <p:spPr>
          <a:xfrm>
            <a:off x="0" y="31114"/>
            <a:ext cx="20104100" cy="6742279"/>
          </a:xfrm>
          <a:prstGeom prst="rect">
            <a:avLst/>
          </a:prstGeom>
          <a:effectLst>
            <a:softEdge rad="596900"/>
          </a:effectLst>
        </p:spPr>
      </p:pic>
      <p:pic>
        <p:nvPicPr>
          <p:cNvPr id="3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099550" y="10379075"/>
            <a:ext cx="1905000" cy="615113"/>
          </a:xfrm>
          <a:prstGeom prst="rect">
            <a:avLst/>
          </a:prstGeom>
        </p:spPr>
      </p:pic>
      <p:sp>
        <p:nvSpPr>
          <p:cNvPr id="4" name="Rectangle 6"/>
          <p:cNvSpPr>
            <a:spLocks noChangeArrowheads="1"/>
          </p:cNvSpPr>
          <p:nvPr/>
        </p:nvSpPr>
        <p:spPr>
          <a:xfrm>
            <a:off x="10563720" y="5281846"/>
            <a:ext cx="1393330" cy="830997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1pPr>
            <a:lvl2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2pPr>
            <a:lvl3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3pPr>
            <a:lvl4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4pPr>
            <a:lvl5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5pPr>
            <a:lvl6pPr marL="22860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6pPr>
            <a:lvl7pPr marL="27432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7pPr>
            <a:lvl8pPr marL="32004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8pPr>
            <a:lvl9pPr marL="36576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9pPr>
          </a:lstStyle>
          <a:p>
            <a:pPr lvl="0" algn="l">
              <a:defRPr/>
            </a:pPr>
            <a:r>
              <a:rPr lang="ko-KR" altLang="en-US" sz="4800" smtClean="0">
                <a:solidFill>
                  <a:srgbClr val="00A0C6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목차</a:t>
            </a:r>
            <a:endParaRPr lang="en-US" altLang="ko-KR" sz="4800" dirty="0">
              <a:solidFill>
                <a:srgbClr val="00A0C6"/>
              </a:solidFill>
              <a:latin typeface="Tahoma"/>
              <a:ea typeface="HY견고딕"/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2338050" y="5121275"/>
            <a:ext cx="6324600" cy="464820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1424" tIns="45712" rIns="91424" bIns="45712"/>
          <a:lstStyle/>
          <a:p>
            <a:pPr marL="609452" lvl="0" indent="-609452">
              <a:lnSpc>
                <a:spcPct val="200000"/>
              </a:lnSpc>
              <a:spcBef>
                <a:spcPct val="20000"/>
              </a:spcBef>
              <a:defRPr/>
            </a:pPr>
            <a:r>
              <a:rPr lang="en-US" altLang="ko-KR" sz="30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01 </a:t>
            </a:r>
            <a:r>
              <a:rPr lang="ko-KR" altLang="en-US" sz="3000" b="1" dirty="0" err="1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공법개요</a:t>
            </a:r>
            <a:endParaRPr lang="en-US" altLang="ko-KR" sz="3000" b="1" dirty="0" smtClean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609452" lvl="0" indent="-609452">
              <a:lnSpc>
                <a:spcPct val="200000"/>
              </a:lnSpc>
              <a:spcBef>
                <a:spcPct val="20000"/>
              </a:spcBef>
              <a:defRPr/>
            </a:pPr>
            <a:r>
              <a:rPr lang="en-US" altLang="ko-KR" sz="30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02 </a:t>
            </a:r>
            <a:r>
              <a:rPr lang="ko-KR" altLang="en-US" sz="3000" b="1" dirty="0" err="1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시공성</a:t>
            </a:r>
            <a:endParaRPr lang="en-US" altLang="ko-KR" sz="3000" b="1" dirty="0" smtClean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0">
              <a:lnSpc>
                <a:spcPct val="200000"/>
              </a:lnSpc>
              <a:spcBef>
                <a:spcPct val="20000"/>
              </a:spcBef>
              <a:defRPr/>
            </a:pPr>
            <a:r>
              <a:rPr lang="en-US" altLang="ko-KR" sz="30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03 </a:t>
            </a:r>
            <a:r>
              <a:rPr lang="ko-KR" altLang="en-US" sz="30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안정성</a:t>
            </a:r>
            <a:endParaRPr lang="en-US" altLang="ko-KR" sz="3000" b="1" dirty="0" smtClean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0">
              <a:lnSpc>
                <a:spcPct val="200000"/>
              </a:lnSpc>
              <a:spcBef>
                <a:spcPct val="20000"/>
              </a:spcBef>
              <a:defRPr/>
            </a:pPr>
            <a:r>
              <a:rPr lang="en-US" altLang="ko-KR" sz="30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04 </a:t>
            </a:r>
            <a:r>
              <a:rPr lang="ko-KR" altLang="en-US" sz="30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유지관리</a:t>
            </a:r>
            <a:endParaRPr lang="en-US" altLang="ko-KR" sz="3000" b="1" dirty="0" smtClean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0">
              <a:lnSpc>
                <a:spcPct val="200000"/>
              </a:lnSpc>
              <a:spcBef>
                <a:spcPct val="20000"/>
              </a:spcBef>
              <a:defRPr/>
            </a:pPr>
            <a:r>
              <a:rPr lang="en-US" altLang="ko-KR" sz="3000" b="1" dirty="0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05 </a:t>
            </a:r>
            <a:r>
              <a:rPr lang="ko-KR" altLang="en-US" sz="3000" b="1" dirty="0" err="1" smtClean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경관성</a:t>
            </a:r>
            <a:endParaRPr lang="en-US" altLang="ko-KR" sz="3000" b="1" dirty="0" smtClean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609452" lvl="0" indent="-609452">
              <a:lnSpc>
                <a:spcPct val="200000"/>
              </a:lnSpc>
              <a:spcBef>
                <a:spcPct val="20000"/>
              </a:spcBef>
              <a:buAutoNum type="arabicPlain" startAt="2"/>
              <a:defRPr/>
            </a:pPr>
            <a:endParaRPr lang="en-US" altLang="ko-KR" sz="3000" b="1" dirty="0" smtClean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25" name="슬라이드 번호 개체 틀 2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493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>
          <a:xfrm>
            <a:off x="527050" y="396875"/>
            <a:ext cx="7914346" cy="830997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1pPr>
            <a:lvl2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2pPr>
            <a:lvl3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3pPr>
            <a:lvl4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4pPr>
            <a:lvl5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5pPr>
            <a:lvl6pPr marL="22860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6pPr>
            <a:lvl7pPr marL="27432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7pPr>
            <a:lvl8pPr marL="32004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8pPr>
            <a:lvl9pPr marL="36576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9pPr>
          </a:lstStyle>
          <a:p>
            <a:pPr lvl="0" algn="l">
              <a:defRPr/>
            </a:pP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01. </a:t>
            </a:r>
            <a:r>
              <a:rPr lang="ko-KR" altLang="en-US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공법개요</a:t>
            </a: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(2</a:t>
            </a:r>
            <a:r>
              <a:rPr lang="ko-KR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페이지 이내</a:t>
            </a: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)</a:t>
            </a:r>
            <a:endParaRPr lang="en-US" altLang="ko-KR" sz="4800" dirty="0">
              <a:solidFill>
                <a:schemeClr val="tx1"/>
              </a:solidFill>
              <a:latin typeface="Tahoma"/>
              <a:ea typeface="HY견고딕"/>
            </a:endParaRP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>
          <a:xfrm>
            <a:off x="8375650" y="766207"/>
            <a:ext cx="746760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1500" b="1">
                <a:solidFill>
                  <a:schemeClr val="bg1"/>
                </a:solidFill>
                <a:latin typeface="HY헤드라인M"/>
                <a:ea typeface="HY헤드라인M"/>
                <a:cs typeface="HY헤드라인M"/>
              </a:defRPr>
            </a:lvl1pPr>
            <a:lvl2pPr marL="742950" indent="-285750">
              <a:defRPr kumimoji="1" sz="1500" b="1">
                <a:solidFill>
                  <a:schemeClr val="bg1"/>
                </a:solidFill>
                <a:latin typeface="HY헤드라인M"/>
                <a:ea typeface="HY헤드라인M"/>
                <a:cs typeface="HY헤드라인M"/>
              </a:defRPr>
            </a:lvl2pPr>
            <a:lvl3pPr marL="1143000" indent="-228600">
              <a:defRPr kumimoji="1" sz="1500" b="1">
                <a:solidFill>
                  <a:schemeClr val="bg1"/>
                </a:solidFill>
                <a:latin typeface="HY헤드라인M"/>
                <a:ea typeface="HY헤드라인M"/>
                <a:cs typeface="HY헤드라인M"/>
              </a:defRPr>
            </a:lvl3pPr>
            <a:lvl4pPr marL="1600200" indent="-228600">
              <a:defRPr kumimoji="1" sz="1500" b="1">
                <a:solidFill>
                  <a:schemeClr val="bg1"/>
                </a:solidFill>
                <a:latin typeface="HY헤드라인M"/>
                <a:ea typeface="HY헤드라인M"/>
                <a:cs typeface="HY헤드라인M"/>
              </a:defRPr>
            </a:lvl4pPr>
            <a:lvl5pPr marL="2057400" indent="-228600">
              <a:defRPr kumimoji="1" sz="1500" b="1">
                <a:solidFill>
                  <a:schemeClr val="bg1"/>
                </a:solidFill>
                <a:latin typeface="HY헤드라인M"/>
                <a:ea typeface="HY헤드라인M"/>
                <a:cs typeface="HY헤드라인M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500" b="1">
                <a:solidFill>
                  <a:schemeClr val="bg1"/>
                </a:solidFill>
                <a:latin typeface="HY헤드라인M"/>
                <a:ea typeface="HY헤드라인M"/>
                <a:cs typeface="HY헤드라인M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500" b="1">
                <a:solidFill>
                  <a:schemeClr val="bg1"/>
                </a:solidFill>
                <a:latin typeface="HY헤드라인M"/>
                <a:ea typeface="HY헤드라인M"/>
                <a:cs typeface="HY헤드라인M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500" b="1">
                <a:solidFill>
                  <a:schemeClr val="bg1"/>
                </a:solidFill>
                <a:latin typeface="HY헤드라인M"/>
                <a:ea typeface="HY헤드라인M"/>
                <a:cs typeface="HY헤드라인M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500" b="1">
                <a:solidFill>
                  <a:schemeClr val="bg1"/>
                </a:solidFill>
                <a:latin typeface="HY헤드라인M"/>
                <a:ea typeface="HY헤드라인M"/>
                <a:cs typeface="HY헤드라인M"/>
              </a:defRPr>
            </a:lvl9pPr>
          </a:lstStyle>
          <a:p>
            <a:pPr lvl="0">
              <a:defRPr/>
            </a:pPr>
            <a:r>
              <a:rPr lang="en-US" altLang="ko-KR" sz="2400" dirty="0">
                <a:solidFill>
                  <a:srgbClr val="FF0000"/>
                </a:solidFill>
                <a:ea typeface="굴림"/>
              </a:rPr>
              <a:t>※[</a:t>
            </a:r>
            <a:r>
              <a:rPr lang="ko-KR" altLang="en-US" sz="2400" dirty="0">
                <a:solidFill>
                  <a:srgbClr val="FF0000"/>
                </a:solidFill>
                <a:ea typeface="굴림"/>
              </a:rPr>
              <a:t>부본</a:t>
            </a:r>
            <a:r>
              <a:rPr lang="en-US" altLang="ko-KR" sz="2400" dirty="0">
                <a:solidFill>
                  <a:srgbClr val="FF0000"/>
                </a:solidFill>
                <a:ea typeface="굴림"/>
              </a:rPr>
              <a:t>]</a:t>
            </a:r>
            <a:r>
              <a:rPr lang="ko-KR" altLang="en-US" sz="2400" dirty="0">
                <a:solidFill>
                  <a:srgbClr val="FF0000"/>
                </a:solidFill>
                <a:ea typeface="굴림"/>
              </a:rPr>
              <a:t> </a:t>
            </a:r>
            <a:r>
              <a:rPr lang="ko-KR" altLang="en-US" sz="2400" dirty="0" err="1">
                <a:solidFill>
                  <a:srgbClr val="FF0000"/>
                </a:solidFill>
                <a:ea typeface="굴림"/>
              </a:rPr>
              <a:t>공법명</a:t>
            </a:r>
            <a:r>
              <a:rPr lang="en-US" altLang="ko-KR" sz="2400" dirty="0">
                <a:solidFill>
                  <a:srgbClr val="FF0000"/>
                </a:solidFill>
                <a:ea typeface="굴림"/>
              </a:rPr>
              <a:t>, </a:t>
            </a:r>
            <a:r>
              <a:rPr lang="ko-KR" altLang="en-US" sz="2400" dirty="0">
                <a:solidFill>
                  <a:srgbClr val="FF0000"/>
                </a:solidFill>
                <a:ea typeface="굴림"/>
              </a:rPr>
              <a:t>특허</a:t>
            </a:r>
            <a:r>
              <a:rPr lang="en-US" altLang="ko-KR" sz="2400" dirty="0">
                <a:solidFill>
                  <a:srgbClr val="FF0000"/>
                </a:solidFill>
                <a:ea typeface="굴림"/>
              </a:rPr>
              <a:t>·</a:t>
            </a:r>
            <a:r>
              <a:rPr lang="ko-KR" altLang="en-US" sz="2400" dirty="0">
                <a:solidFill>
                  <a:srgbClr val="FF0000"/>
                </a:solidFill>
                <a:ea typeface="굴림"/>
              </a:rPr>
              <a:t>신기술 번호 등 </a:t>
            </a:r>
            <a:r>
              <a:rPr lang="ko-KR" altLang="en-US" sz="2400" dirty="0" err="1">
                <a:solidFill>
                  <a:srgbClr val="FF0000"/>
                </a:solidFill>
                <a:ea typeface="굴림"/>
              </a:rPr>
              <a:t>미표기</a:t>
            </a:r>
            <a:endParaRPr lang="ko-KR" altLang="en-US" sz="2400" dirty="0">
              <a:solidFill>
                <a:srgbClr val="FF0000"/>
              </a:solidFill>
              <a:ea typeface="굴림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710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>
          <a:xfrm>
            <a:off x="527050" y="396875"/>
            <a:ext cx="7310014" cy="830997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1pPr>
            <a:lvl2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2pPr>
            <a:lvl3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3pPr>
            <a:lvl4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4pPr>
            <a:lvl5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5pPr>
            <a:lvl6pPr marL="22860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6pPr>
            <a:lvl7pPr marL="27432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7pPr>
            <a:lvl8pPr marL="32004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8pPr>
            <a:lvl9pPr marL="36576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9pPr>
          </a:lstStyle>
          <a:p>
            <a:pPr lvl="0" algn="l">
              <a:defRPr/>
            </a:pP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02. </a:t>
            </a:r>
            <a:r>
              <a:rPr lang="ko-KR" altLang="en-US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시공성</a:t>
            </a: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(4</a:t>
            </a:r>
            <a:r>
              <a:rPr lang="ko-KR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페이지 이내</a:t>
            </a: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)</a:t>
            </a:r>
            <a:endParaRPr lang="en-US" altLang="ko-KR" sz="4800" dirty="0">
              <a:solidFill>
                <a:schemeClr val="tx1"/>
              </a:solidFill>
              <a:latin typeface="Tahoma"/>
              <a:ea typeface="HY견고딕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5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>
          <a:xfrm>
            <a:off x="527050" y="396875"/>
            <a:ext cx="7310014" cy="830997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1pPr>
            <a:lvl2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2pPr>
            <a:lvl3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3pPr>
            <a:lvl4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4pPr>
            <a:lvl5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5pPr>
            <a:lvl6pPr marL="22860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6pPr>
            <a:lvl7pPr marL="27432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7pPr>
            <a:lvl8pPr marL="32004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8pPr>
            <a:lvl9pPr marL="36576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9pPr>
          </a:lstStyle>
          <a:p>
            <a:pPr lvl="0" algn="l">
              <a:defRPr/>
            </a:pP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03. </a:t>
            </a:r>
            <a:r>
              <a:rPr lang="ko-KR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안정성</a:t>
            </a: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(5</a:t>
            </a:r>
            <a:r>
              <a:rPr lang="ko-KR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페이지 이내</a:t>
            </a: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)</a:t>
            </a:r>
            <a:endParaRPr lang="en-US" altLang="ko-KR" sz="4800" dirty="0">
              <a:solidFill>
                <a:schemeClr val="tx1"/>
              </a:solidFill>
              <a:latin typeface="Tahoma"/>
              <a:ea typeface="HY견고딕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05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>
          <a:xfrm>
            <a:off x="527050" y="396875"/>
            <a:ext cx="7914346" cy="830997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1pPr>
            <a:lvl2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2pPr>
            <a:lvl3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3pPr>
            <a:lvl4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4pPr>
            <a:lvl5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5pPr>
            <a:lvl6pPr marL="22860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6pPr>
            <a:lvl7pPr marL="27432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7pPr>
            <a:lvl8pPr marL="32004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8pPr>
            <a:lvl9pPr marL="36576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9pPr>
          </a:lstStyle>
          <a:p>
            <a:pPr lvl="0" algn="l">
              <a:defRPr/>
            </a:pP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04. </a:t>
            </a:r>
            <a:r>
              <a:rPr lang="ko-KR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유지관리</a:t>
            </a: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(3</a:t>
            </a:r>
            <a:r>
              <a:rPr lang="ko-KR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페이지 이내</a:t>
            </a: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)</a:t>
            </a:r>
            <a:endParaRPr lang="en-US" altLang="ko-KR" sz="4800" dirty="0">
              <a:solidFill>
                <a:schemeClr val="tx1"/>
              </a:solidFill>
              <a:latin typeface="Tahoma"/>
              <a:ea typeface="HY견고딕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81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>
          <a:xfrm>
            <a:off x="527050" y="396875"/>
            <a:ext cx="7310014" cy="830997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1pPr>
            <a:lvl2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2pPr>
            <a:lvl3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3pPr>
            <a:lvl4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4pPr>
            <a:lvl5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5pPr>
            <a:lvl6pPr marL="22860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6pPr>
            <a:lvl7pPr marL="27432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7pPr>
            <a:lvl8pPr marL="32004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8pPr>
            <a:lvl9pPr marL="3657600" algn="l" defTabSz="914400" rtl="0" eaLnBrk="1" latinLnBrk="1" hangingPunct="1">
              <a:defRPr kumimoji="1" sz="2400" b="1" kern="1200">
                <a:solidFill>
                  <a:schemeClr val="bg1"/>
                </a:solidFill>
                <a:latin typeface="HY울릉도M"/>
                <a:ea typeface="HY울릉도M"/>
                <a:cs typeface="+mn-cs"/>
              </a:defRPr>
            </a:lvl9pPr>
          </a:lstStyle>
          <a:p>
            <a:pPr lvl="0" algn="l">
              <a:defRPr/>
            </a:pP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05. </a:t>
            </a:r>
            <a:r>
              <a:rPr lang="ko-KR" altLang="en-US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경관성</a:t>
            </a: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(2</a:t>
            </a:r>
            <a:r>
              <a:rPr lang="ko-KR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페이지 이내</a:t>
            </a:r>
            <a:r>
              <a:rPr lang="en-US" altLang="ko-K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ahoma"/>
                <a:ea typeface="HY견고딕"/>
              </a:rPr>
              <a:t>)</a:t>
            </a:r>
            <a:endParaRPr lang="en-US" altLang="ko-KR" sz="4800" dirty="0">
              <a:solidFill>
                <a:schemeClr val="tx1"/>
              </a:solidFill>
              <a:latin typeface="Tahoma"/>
              <a:ea typeface="HY견고딕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618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116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189</TotalTime>
  <Words>125</Words>
  <Application>Microsoft Office PowerPoint</Application>
  <PresentationFormat>사용자 지정</PresentationFormat>
  <Paragraphs>39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HY견고딕</vt:lpstr>
      <vt:lpstr>HY헤드라인M</vt:lpstr>
      <vt:lpstr>굴림</vt:lpstr>
      <vt:lpstr>맑은 고딕</vt:lpstr>
      <vt:lpstr>Arial</vt:lpstr>
      <vt:lpstr>Tahoma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owner</cp:lastModifiedBy>
  <cp:revision>45</cp:revision>
  <cp:lastPrinted>2024-02-28T09:42:54Z</cp:lastPrinted>
  <dcterms:created xsi:type="dcterms:W3CDTF">2024-02-22T02:14:26Z</dcterms:created>
  <dcterms:modified xsi:type="dcterms:W3CDTF">2025-01-16T08:13:34Z</dcterms:modified>
</cp:coreProperties>
</file>