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4AE-6DC1-4D1F-93DB-B2594FD62E59}" type="datetimeFigureOut">
              <a:rPr lang="ko-KR" altLang="en-US" smtClean="0"/>
              <a:t>2018-03-06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9E67-01D8-4B27-BDEC-A7DE8FB8CA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0510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4AE-6DC1-4D1F-93DB-B2594FD62E59}" type="datetimeFigureOut">
              <a:rPr lang="ko-KR" altLang="en-US" smtClean="0"/>
              <a:t>2018-03-06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9E67-01D8-4B27-BDEC-A7DE8FB8CA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005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4AE-6DC1-4D1F-93DB-B2594FD62E59}" type="datetimeFigureOut">
              <a:rPr lang="ko-KR" altLang="en-US" smtClean="0"/>
              <a:t>2018-03-06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9E67-01D8-4B27-BDEC-A7DE8FB8CA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715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4AE-6DC1-4D1F-93DB-B2594FD62E59}" type="datetimeFigureOut">
              <a:rPr lang="ko-KR" altLang="en-US" smtClean="0"/>
              <a:t>2018-03-06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9E67-01D8-4B27-BDEC-A7DE8FB8CA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189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4AE-6DC1-4D1F-93DB-B2594FD62E59}" type="datetimeFigureOut">
              <a:rPr lang="ko-KR" altLang="en-US" smtClean="0"/>
              <a:t>2018-03-06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9E67-01D8-4B27-BDEC-A7DE8FB8CA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148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4AE-6DC1-4D1F-93DB-B2594FD62E59}" type="datetimeFigureOut">
              <a:rPr lang="ko-KR" altLang="en-US" smtClean="0"/>
              <a:t>2018-03-06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9E67-01D8-4B27-BDEC-A7DE8FB8CA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247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4AE-6DC1-4D1F-93DB-B2594FD62E59}" type="datetimeFigureOut">
              <a:rPr lang="ko-KR" altLang="en-US" smtClean="0"/>
              <a:t>2018-03-06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9E67-01D8-4B27-BDEC-A7DE8FB8CA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960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4AE-6DC1-4D1F-93DB-B2594FD62E59}" type="datetimeFigureOut">
              <a:rPr lang="ko-KR" altLang="en-US" smtClean="0"/>
              <a:t>2018-03-06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9E67-01D8-4B27-BDEC-A7DE8FB8CA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7426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4AE-6DC1-4D1F-93DB-B2594FD62E59}" type="datetimeFigureOut">
              <a:rPr lang="ko-KR" altLang="en-US" smtClean="0"/>
              <a:t>2018-03-06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9E67-01D8-4B27-BDEC-A7DE8FB8CA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06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4AE-6DC1-4D1F-93DB-B2594FD62E59}" type="datetimeFigureOut">
              <a:rPr lang="ko-KR" altLang="en-US" smtClean="0"/>
              <a:t>2018-03-06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9E67-01D8-4B27-BDEC-A7DE8FB8CA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701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D4AE-6DC1-4D1F-93DB-B2594FD62E59}" type="datetimeFigureOut">
              <a:rPr lang="ko-KR" altLang="en-US" smtClean="0"/>
              <a:t>2018-03-06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9E67-01D8-4B27-BDEC-A7DE8FB8CA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124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6D4AE-6DC1-4D1F-93DB-B2594FD62E59}" type="datetimeFigureOut">
              <a:rPr lang="ko-KR" altLang="en-US" smtClean="0"/>
              <a:t>2018-03-06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69E67-01D8-4B27-BDEC-A7DE8FB8CA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317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611" y="0"/>
            <a:ext cx="49427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524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VIP</dc:creator>
  <cp:lastModifiedBy>VIP</cp:lastModifiedBy>
  <cp:revision>1</cp:revision>
  <dcterms:created xsi:type="dcterms:W3CDTF">2018-03-05T16:23:26Z</dcterms:created>
  <dcterms:modified xsi:type="dcterms:W3CDTF">2018-03-05T16:25:22Z</dcterms:modified>
</cp:coreProperties>
</file>