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62" r:id="rId3"/>
    <p:sldId id="365" r:id="rId4"/>
    <p:sldId id="368" r:id="rId5"/>
    <p:sldId id="370" r:id="rId6"/>
    <p:sldId id="371" r:id="rId7"/>
    <p:sldId id="356" r:id="rId8"/>
    <p:sldId id="373" r:id="rId9"/>
    <p:sldId id="369" r:id="rId10"/>
    <p:sldId id="372" r:id="rId11"/>
    <p:sldId id="375" r:id="rId12"/>
    <p:sldId id="383" r:id="rId13"/>
    <p:sldId id="376" r:id="rId14"/>
    <p:sldId id="377" r:id="rId15"/>
    <p:sldId id="364" r:id="rId16"/>
    <p:sldId id="378" r:id="rId17"/>
    <p:sldId id="379" r:id="rId18"/>
    <p:sldId id="380" r:id="rId19"/>
    <p:sldId id="381" r:id="rId20"/>
    <p:sldId id="382" r:id="rId21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619" autoAdjust="0"/>
    <p:restoredTop sz="92496" autoAdjust="0"/>
  </p:normalViewPr>
  <p:slideViewPr>
    <p:cSldViewPr>
      <p:cViewPr varScale="1">
        <p:scale>
          <a:sx n="85" d="100"/>
          <a:sy n="85" d="100"/>
        </p:scale>
        <p:origin x="-4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title>
      <c:tx>
        <c:rich>
          <a:bodyPr/>
          <a:lstStyle/>
          <a:p>
            <a:pPr>
              <a:defRPr/>
            </a:pPr>
            <a:r>
              <a:rPr lang="en-US" altLang="ko-KR" dirty="0" smtClean="0"/>
              <a:t>2012</a:t>
            </a:r>
            <a:r>
              <a:rPr lang="ko-KR" altLang="en-US" dirty="0" smtClean="0"/>
              <a:t>년 예상 </a:t>
            </a:r>
            <a:r>
              <a:rPr lang="ko-KR" dirty="0" smtClean="0"/>
              <a:t>매출</a:t>
            </a:r>
            <a:r>
              <a:rPr lang="en-US" altLang="ko-KR" dirty="0" smtClean="0"/>
              <a:t>5</a:t>
            </a:r>
            <a:r>
              <a:rPr lang="en-US" dirty="0" smtClean="0"/>
              <a:t>0</a:t>
            </a:r>
            <a:r>
              <a:rPr lang="ko-KR" dirty="0" err="1"/>
              <a:t>억원</a:t>
            </a:r>
            <a:r>
              <a:rPr lang="ko-KR" dirty="0"/>
              <a:t> 회원</a:t>
            </a:r>
            <a:r>
              <a:rPr lang="en-US" dirty="0" smtClean="0"/>
              <a:t>100</a:t>
            </a:r>
            <a:r>
              <a:rPr lang="ko-KR" dirty="0" smtClean="0"/>
              <a:t>만</a:t>
            </a:r>
            <a:r>
              <a:rPr lang="en-US" altLang="ko-KR" dirty="0" smtClean="0"/>
              <a:t>  </a:t>
            </a:r>
            <a:r>
              <a:rPr lang="ko-KR" altLang="en-US" dirty="0" smtClean="0"/>
              <a:t>목표</a:t>
            </a:r>
            <a:r>
              <a:rPr lang="ko-KR" dirty="0" smtClean="0"/>
              <a:t> </a:t>
            </a:r>
            <a:endParaRPr lang="ko-KR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매출10억원 회원10만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1년매출원가 24%</c:v>
                </c:pt>
                <c:pt idx="1">
                  <c:v>광고수수료 10%</c:v>
                </c:pt>
                <c:pt idx="2">
                  <c:v>유료회원 10%</c:v>
                </c:pt>
                <c:pt idx="3">
                  <c:v>기부 50%</c:v>
                </c:pt>
                <c:pt idx="4">
                  <c:v>회원보상 40%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24000</c:v>
                </c:pt>
                <c:pt idx="1">
                  <c:v>50000</c:v>
                </c:pt>
                <c:pt idx="2">
                  <c:v>50000</c:v>
                </c:pt>
                <c:pt idx="3">
                  <c:v>250000</c:v>
                </c:pt>
                <c:pt idx="4">
                  <c:v>200000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39421B-7508-44C3-B4F7-B39C357486B3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latinLnBrk="1"/>
          <a:endParaRPr lang="ko-KR" altLang="en-US"/>
        </a:p>
      </dgm:t>
    </dgm:pt>
    <dgm:pt modelId="{307FE250-EB71-4351-A4FE-261A419F6918}">
      <dgm:prSet phldrT="[텍스트]"/>
      <dgm:spPr/>
      <dgm:t>
        <a:bodyPr/>
        <a:lstStyle/>
        <a:p>
          <a:pPr latinLnBrk="1"/>
          <a:r>
            <a:rPr lang="ko-KR" altLang="en-US" dirty="0" smtClean="0"/>
            <a:t>온라인보물</a:t>
          </a:r>
          <a:endParaRPr lang="ko-KR" altLang="en-US" dirty="0"/>
        </a:p>
      </dgm:t>
    </dgm:pt>
    <dgm:pt modelId="{2C1960E3-44CC-4671-98F2-9E17207FE805}" type="parTrans" cxnId="{70524D55-57BA-4285-86CC-97F98E780FFF}">
      <dgm:prSet/>
      <dgm:spPr/>
      <dgm:t>
        <a:bodyPr/>
        <a:lstStyle/>
        <a:p>
          <a:pPr latinLnBrk="1"/>
          <a:endParaRPr lang="ko-KR" altLang="en-US"/>
        </a:p>
      </dgm:t>
    </dgm:pt>
    <dgm:pt modelId="{E4E78D8C-2215-4C7F-A3DD-71448213B184}" type="sibTrans" cxnId="{70524D55-57BA-4285-86CC-97F98E780FFF}">
      <dgm:prSet/>
      <dgm:spPr/>
      <dgm:t>
        <a:bodyPr/>
        <a:lstStyle/>
        <a:p>
          <a:pPr latinLnBrk="1"/>
          <a:endParaRPr lang="ko-KR" altLang="en-US"/>
        </a:p>
      </dgm:t>
    </dgm:pt>
    <dgm:pt modelId="{D075BCD2-73C7-4978-9349-3F14E4ECC96A}">
      <dgm:prSet phldrT="[텍스트]" custT="1"/>
      <dgm:spPr/>
      <dgm:t>
        <a:bodyPr/>
        <a:lstStyle/>
        <a:p>
          <a:pPr latinLnBrk="1"/>
          <a:r>
            <a:rPr lang="ko-KR" altLang="en-US" sz="1200" dirty="0" smtClean="0"/>
            <a:t>스폰서 사이트 링크</a:t>
          </a:r>
          <a:endParaRPr lang="ko-KR" altLang="en-US" sz="1200" dirty="0"/>
        </a:p>
      </dgm:t>
    </dgm:pt>
    <dgm:pt modelId="{06C102AE-6850-46A1-8135-7893C11A7D16}" type="parTrans" cxnId="{FF39ACD5-611A-4D4F-9B83-153BE675135E}">
      <dgm:prSet/>
      <dgm:spPr/>
      <dgm:t>
        <a:bodyPr/>
        <a:lstStyle/>
        <a:p>
          <a:pPr latinLnBrk="1"/>
          <a:endParaRPr lang="ko-KR" altLang="en-US"/>
        </a:p>
      </dgm:t>
    </dgm:pt>
    <dgm:pt modelId="{0E0C59E7-A3E6-4BFA-8270-2CCF94CBB1EF}" type="sibTrans" cxnId="{FF39ACD5-611A-4D4F-9B83-153BE675135E}">
      <dgm:prSet/>
      <dgm:spPr/>
      <dgm:t>
        <a:bodyPr/>
        <a:lstStyle/>
        <a:p>
          <a:pPr latinLnBrk="1"/>
          <a:endParaRPr lang="ko-KR" altLang="en-US"/>
        </a:p>
      </dgm:t>
    </dgm:pt>
    <dgm:pt modelId="{522275DC-5B97-4D63-B493-3CF01AD04446}">
      <dgm:prSet phldrT="[텍스트]" custT="1"/>
      <dgm:spPr/>
      <dgm:t>
        <a:bodyPr/>
        <a:lstStyle/>
        <a:p>
          <a:pPr latinLnBrk="1"/>
          <a:r>
            <a:rPr lang="ko-KR" altLang="en-US" sz="1200" dirty="0" smtClean="0"/>
            <a:t>동영상 시청</a:t>
          </a:r>
          <a:endParaRPr lang="ko-KR" altLang="en-US" sz="1200" dirty="0"/>
        </a:p>
      </dgm:t>
    </dgm:pt>
    <dgm:pt modelId="{D74ABDFD-EA73-481F-9562-3C0F243D413E}" type="parTrans" cxnId="{0C173BAF-1588-478A-8DDE-9A17F81A3395}">
      <dgm:prSet/>
      <dgm:spPr/>
      <dgm:t>
        <a:bodyPr/>
        <a:lstStyle/>
        <a:p>
          <a:pPr latinLnBrk="1"/>
          <a:endParaRPr lang="ko-KR" altLang="en-US"/>
        </a:p>
      </dgm:t>
    </dgm:pt>
    <dgm:pt modelId="{2D868957-892C-410D-BC94-DBAC6730719E}" type="sibTrans" cxnId="{0C173BAF-1588-478A-8DDE-9A17F81A3395}">
      <dgm:prSet/>
      <dgm:spPr/>
      <dgm:t>
        <a:bodyPr/>
        <a:lstStyle/>
        <a:p>
          <a:pPr latinLnBrk="1"/>
          <a:endParaRPr lang="ko-KR" altLang="en-US"/>
        </a:p>
      </dgm:t>
    </dgm:pt>
    <dgm:pt modelId="{A748285F-C4A5-4E1E-B9D8-CC92903021EB}">
      <dgm:prSet phldrT="[텍스트]"/>
      <dgm:spPr/>
      <dgm:t>
        <a:bodyPr/>
        <a:lstStyle/>
        <a:p>
          <a:pPr latinLnBrk="1"/>
          <a:r>
            <a:rPr lang="ko-KR" altLang="en-US" dirty="0" smtClean="0"/>
            <a:t>오프라인보물</a:t>
          </a:r>
          <a:endParaRPr lang="en-US" altLang="ko-KR" dirty="0" smtClean="0"/>
        </a:p>
        <a:p>
          <a:pPr latinLnBrk="1"/>
          <a:r>
            <a:rPr lang="en-US" altLang="ko-KR" dirty="0" smtClean="0"/>
            <a:t>(</a:t>
          </a:r>
          <a:r>
            <a:rPr lang="ko-KR" altLang="en-US" dirty="0" err="1" smtClean="0"/>
            <a:t>모바일마켓팅플랫폼</a:t>
          </a:r>
          <a:r>
            <a:rPr lang="en-US" altLang="ko-KR" dirty="0" smtClean="0"/>
            <a:t>)</a:t>
          </a:r>
        </a:p>
      </dgm:t>
    </dgm:pt>
    <dgm:pt modelId="{EDDC718F-F2CF-4FBF-B819-D493F7F0F4EE}" type="parTrans" cxnId="{7952E436-DA28-4B9F-907F-F9302296AD3B}">
      <dgm:prSet/>
      <dgm:spPr/>
      <dgm:t>
        <a:bodyPr/>
        <a:lstStyle/>
        <a:p>
          <a:pPr latinLnBrk="1"/>
          <a:endParaRPr lang="ko-KR" altLang="en-US"/>
        </a:p>
      </dgm:t>
    </dgm:pt>
    <dgm:pt modelId="{1311AFC1-B526-4D94-9C85-0C33E99E3CBF}" type="sibTrans" cxnId="{7952E436-DA28-4B9F-907F-F9302296AD3B}">
      <dgm:prSet/>
      <dgm:spPr/>
      <dgm:t>
        <a:bodyPr/>
        <a:lstStyle/>
        <a:p>
          <a:pPr latinLnBrk="1"/>
          <a:endParaRPr lang="ko-KR" altLang="en-US"/>
        </a:p>
      </dgm:t>
    </dgm:pt>
    <dgm:pt modelId="{7436FE1E-1BD8-4889-943C-228F9977CD3C}">
      <dgm:prSet phldrT="[텍스트]" custT="1"/>
      <dgm:spPr/>
      <dgm:t>
        <a:bodyPr/>
        <a:lstStyle/>
        <a:p>
          <a:pPr latinLnBrk="1"/>
          <a:r>
            <a:rPr lang="en-US" altLang="ko-KR" sz="1200" dirty="0" smtClean="0"/>
            <a:t>QR </a:t>
          </a:r>
          <a:r>
            <a:rPr lang="ko-KR" altLang="en-US" sz="1200" dirty="0" smtClean="0"/>
            <a:t>인식 </a:t>
          </a:r>
          <a:endParaRPr lang="ko-KR" altLang="en-US" sz="1200" dirty="0"/>
        </a:p>
      </dgm:t>
    </dgm:pt>
    <dgm:pt modelId="{A2223E16-F14E-4A47-8ED2-EBAEB1A4A210}" type="parTrans" cxnId="{CFB12D78-3458-4A35-BE62-42501100C42C}">
      <dgm:prSet/>
      <dgm:spPr/>
      <dgm:t>
        <a:bodyPr/>
        <a:lstStyle/>
        <a:p>
          <a:pPr latinLnBrk="1"/>
          <a:endParaRPr lang="ko-KR" altLang="en-US"/>
        </a:p>
      </dgm:t>
    </dgm:pt>
    <dgm:pt modelId="{0860694D-FFF5-484B-ADCE-A745383ECE78}" type="sibTrans" cxnId="{CFB12D78-3458-4A35-BE62-42501100C42C}">
      <dgm:prSet/>
      <dgm:spPr/>
      <dgm:t>
        <a:bodyPr/>
        <a:lstStyle/>
        <a:p>
          <a:pPr latinLnBrk="1"/>
          <a:endParaRPr lang="ko-KR" altLang="en-US"/>
        </a:p>
      </dgm:t>
    </dgm:pt>
    <dgm:pt modelId="{8CA95D37-6DC6-4CBE-B4CE-7DDAA5F64E04}">
      <dgm:prSet phldrT="[텍스트]" custT="1"/>
      <dgm:spPr/>
      <dgm:t>
        <a:bodyPr/>
        <a:lstStyle/>
        <a:p>
          <a:pPr latinLnBrk="1"/>
          <a:r>
            <a:rPr lang="ko-KR" altLang="en-US" sz="1200" dirty="0" smtClean="0"/>
            <a:t>위치 기반</a:t>
          </a:r>
          <a:endParaRPr lang="ko-KR" altLang="en-US" sz="1200" dirty="0"/>
        </a:p>
      </dgm:t>
    </dgm:pt>
    <dgm:pt modelId="{088112A7-04C8-4302-8746-275888474B47}" type="parTrans" cxnId="{187B96E4-D225-4009-BAED-81DE7D659C9C}">
      <dgm:prSet/>
      <dgm:spPr/>
      <dgm:t>
        <a:bodyPr/>
        <a:lstStyle/>
        <a:p>
          <a:pPr latinLnBrk="1"/>
          <a:endParaRPr lang="ko-KR" altLang="en-US"/>
        </a:p>
      </dgm:t>
    </dgm:pt>
    <dgm:pt modelId="{7EB012EB-9DF7-4671-9F33-FBE1407B5019}" type="sibTrans" cxnId="{187B96E4-D225-4009-BAED-81DE7D659C9C}">
      <dgm:prSet/>
      <dgm:spPr/>
      <dgm:t>
        <a:bodyPr/>
        <a:lstStyle/>
        <a:p>
          <a:pPr latinLnBrk="1"/>
          <a:endParaRPr lang="ko-KR" altLang="en-US"/>
        </a:p>
      </dgm:t>
    </dgm:pt>
    <dgm:pt modelId="{A070FE76-4178-48E7-8422-86A4FBD89EB7}">
      <dgm:prSet phldrT="[텍스트]" custT="1"/>
      <dgm:spPr/>
      <dgm:t>
        <a:bodyPr/>
        <a:lstStyle/>
        <a:p>
          <a:pPr latinLnBrk="1"/>
          <a:r>
            <a:rPr lang="ko-KR" altLang="en-US" sz="1200" dirty="0" smtClean="0"/>
            <a:t>회원이 직접발행</a:t>
          </a:r>
          <a:endParaRPr lang="en-US" altLang="ko-KR" sz="1200" dirty="0" smtClean="0"/>
        </a:p>
        <a:p>
          <a:pPr latinLnBrk="1"/>
          <a:r>
            <a:rPr lang="ko-KR" altLang="en-US" sz="1200" dirty="0" smtClean="0"/>
            <a:t>온</a:t>
          </a:r>
          <a:r>
            <a:rPr lang="en-US" altLang="ko-KR" sz="1200" dirty="0" smtClean="0"/>
            <a:t>/</a:t>
          </a:r>
          <a:r>
            <a:rPr lang="ko-KR" altLang="en-US" sz="1200" dirty="0" smtClean="0"/>
            <a:t>오프 모두 </a:t>
          </a:r>
          <a:r>
            <a:rPr lang="ko-KR" altLang="en-US" sz="1200" dirty="0" smtClean="0"/>
            <a:t>포함</a:t>
          </a:r>
          <a:endParaRPr lang="en-US" altLang="ko-KR" sz="1200" dirty="0" smtClean="0"/>
        </a:p>
      </dgm:t>
    </dgm:pt>
    <dgm:pt modelId="{D963D4AA-F61E-4421-858B-48923FF77187}" type="sibTrans" cxnId="{5F57ACF4-B147-4D5E-8E19-B01EC87C1F72}">
      <dgm:prSet/>
      <dgm:spPr/>
      <dgm:t>
        <a:bodyPr/>
        <a:lstStyle/>
        <a:p>
          <a:pPr latinLnBrk="1"/>
          <a:endParaRPr lang="ko-KR" altLang="en-US"/>
        </a:p>
      </dgm:t>
    </dgm:pt>
    <dgm:pt modelId="{496BC007-86DA-4678-ABED-FFC1FC9AA525}" type="parTrans" cxnId="{5F57ACF4-B147-4D5E-8E19-B01EC87C1F72}">
      <dgm:prSet/>
      <dgm:spPr/>
      <dgm:t>
        <a:bodyPr/>
        <a:lstStyle/>
        <a:p>
          <a:pPr latinLnBrk="1"/>
          <a:endParaRPr lang="ko-KR" altLang="en-US"/>
        </a:p>
      </dgm:t>
    </dgm:pt>
    <dgm:pt modelId="{95ADFEDC-6EEB-431D-A41D-351148872261}">
      <dgm:prSet phldrT="[텍스트]" custT="1"/>
      <dgm:spPr/>
      <dgm:t>
        <a:bodyPr/>
        <a:lstStyle/>
        <a:p>
          <a:pPr latinLnBrk="1"/>
          <a:r>
            <a:rPr lang="ko-KR" altLang="en-US" sz="1200" dirty="0" err="1" smtClean="0"/>
            <a:t>플레쉬</a:t>
          </a:r>
          <a:r>
            <a:rPr lang="ko-KR" altLang="en-US" sz="1200" dirty="0" smtClean="0"/>
            <a:t> 게임</a:t>
          </a:r>
          <a:endParaRPr lang="ko-KR" altLang="en-US" sz="1200" dirty="0"/>
        </a:p>
      </dgm:t>
    </dgm:pt>
    <dgm:pt modelId="{70DF9BF2-52B7-4FEC-84B0-B35251281E3B}" type="parTrans" cxnId="{F851D1E7-DFB7-47A4-A538-F5651E295624}">
      <dgm:prSet/>
      <dgm:spPr/>
      <dgm:t>
        <a:bodyPr/>
        <a:lstStyle/>
        <a:p>
          <a:pPr latinLnBrk="1"/>
          <a:endParaRPr lang="ko-KR" altLang="en-US"/>
        </a:p>
      </dgm:t>
    </dgm:pt>
    <dgm:pt modelId="{989D1218-67AC-4EB9-9612-10A046165129}" type="sibTrans" cxnId="{F851D1E7-DFB7-47A4-A538-F5651E295624}">
      <dgm:prSet/>
      <dgm:spPr/>
      <dgm:t>
        <a:bodyPr/>
        <a:lstStyle/>
        <a:p>
          <a:pPr latinLnBrk="1"/>
          <a:endParaRPr lang="ko-KR" altLang="en-US"/>
        </a:p>
      </dgm:t>
    </dgm:pt>
    <dgm:pt modelId="{29B6C5E0-06BB-4CB2-9FA8-D04494966B95}">
      <dgm:prSet phldrT="[텍스트]" custT="1"/>
      <dgm:spPr/>
      <dgm:t>
        <a:bodyPr/>
        <a:lstStyle/>
        <a:p>
          <a:pPr latinLnBrk="1"/>
          <a:r>
            <a:rPr lang="ko-KR" altLang="en-US" sz="1200" dirty="0" err="1" smtClean="0"/>
            <a:t>스마트폰</a:t>
          </a:r>
          <a:r>
            <a:rPr lang="ko-KR" altLang="en-US" sz="1200" dirty="0" smtClean="0"/>
            <a:t> 접촉</a:t>
          </a:r>
          <a:r>
            <a:rPr lang="en-US" altLang="ko-KR" sz="1200" dirty="0" smtClean="0"/>
            <a:t/>
          </a:r>
          <a:br>
            <a:rPr lang="en-US" altLang="ko-KR" sz="1200" dirty="0" smtClean="0"/>
          </a:br>
          <a:r>
            <a:rPr lang="en-US" altLang="ko-KR" sz="1200" dirty="0" smtClean="0"/>
            <a:t> -&gt;</a:t>
          </a:r>
          <a:r>
            <a:rPr lang="ko-KR" altLang="en-US" sz="1200" dirty="0" smtClean="0"/>
            <a:t>가맹점 </a:t>
          </a:r>
          <a:r>
            <a:rPr lang="ko-KR" altLang="en-US" sz="1200" dirty="0" err="1" smtClean="0"/>
            <a:t>루팡</a:t>
          </a:r>
          <a:r>
            <a:rPr lang="ko-KR" altLang="en-US" sz="1200" dirty="0" smtClean="0"/>
            <a:t> 게임</a:t>
          </a:r>
          <a:endParaRPr lang="ko-KR" altLang="en-US" sz="1200" dirty="0"/>
        </a:p>
      </dgm:t>
    </dgm:pt>
    <dgm:pt modelId="{8D3A5669-968C-483F-85E0-480CD99FB99E}" type="parTrans" cxnId="{EFFE5FF9-CE98-4DCD-8A60-73068F14908F}">
      <dgm:prSet/>
      <dgm:spPr/>
      <dgm:t>
        <a:bodyPr/>
        <a:lstStyle/>
        <a:p>
          <a:pPr latinLnBrk="1"/>
          <a:endParaRPr lang="ko-KR" altLang="en-US"/>
        </a:p>
      </dgm:t>
    </dgm:pt>
    <dgm:pt modelId="{C90AE2E2-7E6D-479D-B980-0F664C47FA38}" type="sibTrans" cxnId="{EFFE5FF9-CE98-4DCD-8A60-73068F14908F}">
      <dgm:prSet/>
      <dgm:spPr/>
      <dgm:t>
        <a:bodyPr/>
        <a:lstStyle/>
        <a:p>
          <a:pPr latinLnBrk="1"/>
          <a:endParaRPr lang="ko-KR" altLang="en-US"/>
        </a:p>
      </dgm:t>
    </dgm:pt>
    <dgm:pt modelId="{58D01DF7-7DF5-4106-91ED-901234576BBF}">
      <dgm:prSet phldrT="[텍스트]" custT="1"/>
      <dgm:spPr/>
      <dgm:t>
        <a:bodyPr/>
        <a:lstStyle/>
        <a:p>
          <a:pPr latinLnBrk="1"/>
          <a:r>
            <a:rPr lang="ko-KR" altLang="en-US" sz="1200" dirty="0" smtClean="0"/>
            <a:t>탐정 놀이</a:t>
          </a:r>
          <a:endParaRPr lang="ko-KR" altLang="en-US" sz="1200" dirty="0"/>
        </a:p>
      </dgm:t>
    </dgm:pt>
    <dgm:pt modelId="{1CC8673C-A017-4CAD-81D0-EC7618B031DD}" type="sibTrans" cxnId="{2728CC95-08BB-4B75-B835-5C957DCB3892}">
      <dgm:prSet/>
      <dgm:spPr/>
      <dgm:t>
        <a:bodyPr/>
        <a:lstStyle/>
        <a:p>
          <a:pPr latinLnBrk="1"/>
          <a:endParaRPr lang="ko-KR" altLang="en-US"/>
        </a:p>
      </dgm:t>
    </dgm:pt>
    <dgm:pt modelId="{5A921A4C-44D8-4499-B581-B36D1F88558C}" type="parTrans" cxnId="{2728CC95-08BB-4B75-B835-5C957DCB3892}">
      <dgm:prSet/>
      <dgm:spPr/>
      <dgm:t>
        <a:bodyPr/>
        <a:lstStyle/>
        <a:p>
          <a:pPr latinLnBrk="1"/>
          <a:endParaRPr lang="ko-KR" altLang="en-US"/>
        </a:p>
      </dgm:t>
    </dgm:pt>
    <dgm:pt modelId="{86E56951-6DC2-4473-AC57-0FA8963AA1D8}">
      <dgm:prSet phldrT="[텍스트]" custT="1"/>
      <dgm:spPr/>
      <dgm:t>
        <a:bodyPr/>
        <a:lstStyle/>
        <a:p>
          <a:pPr latinLnBrk="1"/>
          <a:r>
            <a:rPr lang="ko-KR" altLang="en-US" sz="1200" dirty="0" smtClean="0"/>
            <a:t>오토 </a:t>
          </a:r>
          <a:r>
            <a:rPr lang="ko-KR" altLang="en-US" sz="1200" dirty="0" err="1" smtClean="0"/>
            <a:t>매칭</a:t>
          </a:r>
          <a:endParaRPr lang="ko-KR" altLang="en-US" sz="1200" dirty="0"/>
        </a:p>
      </dgm:t>
    </dgm:pt>
    <dgm:pt modelId="{283918B1-6AED-4533-8C70-D0AE9AD6C6DE}" type="parTrans" cxnId="{F5E62997-C664-4088-A8F1-F44136FB5068}">
      <dgm:prSet/>
      <dgm:spPr/>
    </dgm:pt>
    <dgm:pt modelId="{0F4D587F-66BB-4703-A80E-E21B2006BBF3}" type="sibTrans" cxnId="{F5E62997-C664-4088-A8F1-F44136FB5068}">
      <dgm:prSet/>
      <dgm:spPr/>
    </dgm:pt>
    <dgm:pt modelId="{649674AC-AF4B-457F-AEDF-9C22E80C6FA0}" type="pres">
      <dgm:prSet presAssocID="{1139421B-7508-44C3-B4F7-B39C357486B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A1DF77E-D0FA-4839-A8C0-D086AEF67476}" type="pres">
      <dgm:prSet presAssocID="{307FE250-EB71-4351-A4FE-261A419F6918}" presName="composite" presStyleCnt="0"/>
      <dgm:spPr/>
    </dgm:pt>
    <dgm:pt modelId="{2AD7D8C2-C986-4EBA-A7B0-29DADF32C925}" type="pres">
      <dgm:prSet presAssocID="{307FE250-EB71-4351-A4FE-261A419F6918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2954006-979E-41C4-A87F-F031C7301EFF}" type="pres">
      <dgm:prSet presAssocID="{307FE250-EB71-4351-A4FE-261A419F6918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560179E-9901-40C8-AFEB-6C6549548E67}" type="pres">
      <dgm:prSet presAssocID="{E4E78D8C-2215-4C7F-A3DD-71448213B184}" presName="space" presStyleCnt="0"/>
      <dgm:spPr/>
    </dgm:pt>
    <dgm:pt modelId="{4601396B-24E7-418C-9A38-495BA41A3D56}" type="pres">
      <dgm:prSet presAssocID="{A748285F-C4A5-4E1E-B9D8-CC92903021EB}" presName="composite" presStyleCnt="0"/>
      <dgm:spPr/>
    </dgm:pt>
    <dgm:pt modelId="{71A5F369-3814-4182-80C3-88D4F954B641}" type="pres">
      <dgm:prSet presAssocID="{A748285F-C4A5-4E1E-B9D8-CC92903021E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412B583-463B-4BB3-BDB6-E5E34F8587CE}" type="pres">
      <dgm:prSet presAssocID="{A748285F-C4A5-4E1E-B9D8-CC92903021E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6284689-F6F1-4E5E-B0C8-C9541CAEF1F3}" type="pres">
      <dgm:prSet presAssocID="{1311AFC1-B526-4D94-9C85-0C33E99E3CBF}" presName="space" presStyleCnt="0"/>
      <dgm:spPr/>
    </dgm:pt>
    <dgm:pt modelId="{721022E5-887C-4784-988C-AB6595805AB9}" type="pres">
      <dgm:prSet presAssocID="{A070FE76-4178-48E7-8422-86A4FBD89EB7}" presName="composite" presStyleCnt="0"/>
      <dgm:spPr/>
    </dgm:pt>
    <dgm:pt modelId="{15C87C91-49EE-4CE1-9487-F469961966CF}" type="pres">
      <dgm:prSet presAssocID="{A070FE76-4178-48E7-8422-86A4FBD89EB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06AD407-57D1-4503-9209-904AAFE3879A}" type="pres">
      <dgm:prSet presAssocID="{A070FE76-4178-48E7-8422-86A4FBD89EB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FD8FDE60-25C6-4698-8AFC-F55A8F8A89AA}" type="presOf" srcId="{307FE250-EB71-4351-A4FE-261A419F6918}" destId="{2AD7D8C2-C986-4EBA-A7B0-29DADF32C925}" srcOrd="0" destOrd="0" presId="urn:microsoft.com/office/officeart/2005/8/layout/hList1"/>
    <dgm:cxn modelId="{EFFE5FF9-CE98-4DCD-8A60-73068F14908F}" srcId="{A748285F-C4A5-4E1E-B9D8-CC92903021EB}" destId="{29B6C5E0-06BB-4CB2-9FA8-D04494966B95}" srcOrd="2" destOrd="0" parTransId="{8D3A5669-968C-483F-85E0-480CD99FB99E}" sibTransId="{C90AE2E2-7E6D-479D-B980-0F664C47FA38}"/>
    <dgm:cxn modelId="{42EEF904-F5B6-45DC-8DDE-B7942983B894}" type="presOf" srcId="{D075BCD2-73C7-4978-9349-3F14E4ECC96A}" destId="{A2954006-979E-41C4-A87F-F031C7301EFF}" srcOrd="0" destOrd="0" presId="urn:microsoft.com/office/officeart/2005/8/layout/hList1"/>
    <dgm:cxn modelId="{C21DCC9F-96E6-411D-9DB2-34F63F65D1F3}" type="presOf" srcId="{1139421B-7508-44C3-B4F7-B39C357486B3}" destId="{649674AC-AF4B-457F-AEDF-9C22E80C6FA0}" srcOrd="0" destOrd="0" presId="urn:microsoft.com/office/officeart/2005/8/layout/hList1"/>
    <dgm:cxn modelId="{19BA4FE0-379D-4F7F-A5B4-B768D82DB6F5}" type="presOf" srcId="{58D01DF7-7DF5-4106-91ED-901234576BBF}" destId="{606AD407-57D1-4503-9209-904AAFE3879A}" srcOrd="0" destOrd="0" presId="urn:microsoft.com/office/officeart/2005/8/layout/hList1"/>
    <dgm:cxn modelId="{7952E436-DA28-4B9F-907F-F9302296AD3B}" srcId="{1139421B-7508-44C3-B4F7-B39C357486B3}" destId="{A748285F-C4A5-4E1E-B9D8-CC92903021EB}" srcOrd="1" destOrd="0" parTransId="{EDDC718F-F2CF-4FBF-B819-D493F7F0F4EE}" sibTransId="{1311AFC1-B526-4D94-9C85-0C33E99E3CBF}"/>
    <dgm:cxn modelId="{2728CC95-08BB-4B75-B835-5C957DCB3892}" srcId="{A070FE76-4178-48E7-8422-86A4FBD89EB7}" destId="{58D01DF7-7DF5-4106-91ED-901234576BBF}" srcOrd="0" destOrd="0" parTransId="{5A921A4C-44D8-4499-B581-B36D1F88558C}" sibTransId="{1CC8673C-A017-4CAD-81D0-EC7618B031DD}"/>
    <dgm:cxn modelId="{5F57ACF4-B147-4D5E-8E19-B01EC87C1F72}" srcId="{1139421B-7508-44C3-B4F7-B39C357486B3}" destId="{A070FE76-4178-48E7-8422-86A4FBD89EB7}" srcOrd="2" destOrd="0" parTransId="{496BC007-86DA-4678-ABED-FFC1FC9AA525}" sibTransId="{D963D4AA-F61E-4421-858B-48923FF77187}"/>
    <dgm:cxn modelId="{70EDD65C-3D10-4A39-9120-20280381905E}" type="presOf" srcId="{8CA95D37-6DC6-4CBE-B4CE-7DDAA5F64E04}" destId="{0412B583-463B-4BB3-BDB6-E5E34F8587CE}" srcOrd="0" destOrd="1" presId="urn:microsoft.com/office/officeart/2005/8/layout/hList1"/>
    <dgm:cxn modelId="{C4CBFABD-7C9C-4FA9-849F-382AF491593C}" type="presOf" srcId="{7436FE1E-1BD8-4889-943C-228F9977CD3C}" destId="{0412B583-463B-4BB3-BDB6-E5E34F8587CE}" srcOrd="0" destOrd="0" presId="urn:microsoft.com/office/officeart/2005/8/layout/hList1"/>
    <dgm:cxn modelId="{00F2D5F9-9FAA-4009-AE99-7B35C4AA3B20}" type="presOf" srcId="{522275DC-5B97-4D63-B493-3CF01AD04446}" destId="{A2954006-979E-41C4-A87F-F031C7301EFF}" srcOrd="0" destOrd="1" presId="urn:microsoft.com/office/officeart/2005/8/layout/hList1"/>
    <dgm:cxn modelId="{F5E62997-C664-4088-A8F1-F44136FB5068}" srcId="{A070FE76-4178-48E7-8422-86A4FBD89EB7}" destId="{86E56951-6DC2-4473-AC57-0FA8963AA1D8}" srcOrd="1" destOrd="0" parTransId="{283918B1-6AED-4533-8C70-D0AE9AD6C6DE}" sibTransId="{0F4D587F-66BB-4703-A80E-E21B2006BBF3}"/>
    <dgm:cxn modelId="{CFB12D78-3458-4A35-BE62-42501100C42C}" srcId="{A748285F-C4A5-4E1E-B9D8-CC92903021EB}" destId="{7436FE1E-1BD8-4889-943C-228F9977CD3C}" srcOrd="0" destOrd="0" parTransId="{A2223E16-F14E-4A47-8ED2-EBAEB1A4A210}" sibTransId="{0860694D-FFF5-484B-ADCE-A745383ECE78}"/>
    <dgm:cxn modelId="{58E4C339-C026-4A3F-AEE7-9025DC13A008}" type="presOf" srcId="{A748285F-C4A5-4E1E-B9D8-CC92903021EB}" destId="{71A5F369-3814-4182-80C3-88D4F954B641}" srcOrd="0" destOrd="0" presId="urn:microsoft.com/office/officeart/2005/8/layout/hList1"/>
    <dgm:cxn modelId="{0C173BAF-1588-478A-8DDE-9A17F81A3395}" srcId="{307FE250-EB71-4351-A4FE-261A419F6918}" destId="{522275DC-5B97-4D63-B493-3CF01AD04446}" srcOrd="1" destOrd="0" parTransId="{D74ABDFD-EA73-481F-9562-3C0F243D413E}" sibTransId="{2D868957-892C-410D-BC94-DBAC6730719E}"/>
    <dgm:cxn modelId="{C4E85111-12CA-49C5-907A-7FAAB2BC4956}" type="presOf" srcId="{95ADFEDC-6EEB-431D-A41D-351148872261}" destId="{A2954006-979E-41C4-A87F-F031C7301EFF}" srcOrd="0" destOrd="2" presId="urn:microsoft.com/office/officeart/2005/8/layout/hList1"/>
    <dgm:cxn modelId="{187B96E4-D225-4009-BAED-81DE7D659C9C}" srcId="{A748285F-C4A5-4E1E-B9D8-CC92903021EB}" destId="{8CA95D37-6DC6-4CBE-B4CE-7DDAA5F64E04}" srcOrd="1" destOrd="0" parTransId="{088112A7-04C8-4302-8746-275888474B47}" sibTransId="{7EB012EB-9DF7-4671-9F33-FBE1407B5019}"/>
    <dgm:cxn modelId="{70524D55-57BA-4285-86CC-97F98E780FFF}" srcId="{1139421B-7508-44C3-B4F7-B39C357486B3}" destId="{307FE250-EB71-4351-A4FE-261A419F6918}" srcOrd="0" destOrd="0" parTransId="{2C1960E3-44CC-4671-98F2-9E17207FE805}" sibTransId="{E4E78D8C-2215-4C7F-A3DD-71448213B184}"/>
    <dgm:cxn modelId="{6A776D10-0DD9-403B-9FC4-B9E256C658B1}" type="presOf" srcId="{86E56951-6DC2-4473-AC57-0FA8963AA1D8}" destId="{606AD407-57D1-4503-9209-904AAFE3879A}" srcOrd="0" destOrd="1" presId="urn:microsoft.com/office/officeart/2005/8/layout/hList1"/>
    <dgm:cxn modelId="{D1C624B4-9672-4C3D-8E34-60F121A2C282}" type="presOf" srcId="{29B6C5E0-06BB-4CB2-9FA8-D04494966B95}" destId="{0412B583-463B-4BB3-BDB6-E5E34F8587CE}" srcOrd="0" destOrd="2" presId="urn:microsoft.com/office/officeart/2005/8/layout/hList1"/>
    <dgm:cxn modelId="{FF39ACD5-611A-4D4F-9B83-153BE675135E}" srcId="{307FE250-EB71-4351-A4FE-261A419F6918}" destId="{D075BCD2-73C7-4978-9349-3F14E4ECC96A}" srcOrd="0" destOrd="0" parTransId="{06C102AE-6850-46A1-8135-7893C11A7D16}" sibTransId="{0E0C59E7-A3E6-4BFA-8270-2CCF94CBB1EF}"/>
    <dgm:cxn modelId="{DDF257A4-CF1B-403B-940B-80B7A100725A}" type="presOf" srcId="{A070FE76-4178-48E7-8422-86A4FBD89EB7}" destId="{15C87C91-49EE-4CE1-9487-F469961966CF}" srcOrd="0" destOrd="0" presId="urn:microsoft.com/office/officeart/2005/8/layout/hList1"/>
    <dgm:cxn modelId="{F851D1E7-DFB7-47A4-A538-F5651E295624}" srcId="{307FE250-EB71-4351-A4FE-261A419F6918}" destId="{95ADFEDC-6EEB-431D-A41D-351148872261}" srcOrd="2" destOrd="0" parTransId="{70DF9BF2-52B7-4FEC-84B0-B35251281E3B}" sibTransId="{989D1218-67AC-4EB9-9612-10A046165129}"/>
    <dgm:cxn modelId="{7E3E4A44-7FB0-4898-B476-F58F129EF89F}" type="presParOf" srcId="{649674AC-AF4B-457F-AEDF-9C22E80C6FA0}" destId="{EA1DF77E-D0FA-4839-A8C0-D086AEF67476}" srcOrd="0" destOrd="0" presId="urn:microsoft.com/office/officeart/2005/8/layout/hList1"/>
    <dgm:cxn modelId="{C8C6590D-DAFC-4864-A09B-82A74472F59E}" type="presParOf" srcId="{EA1DF77E-D0FA-4839-A8C0-D086AEF67476}" destId="{2AD7D8C2-C986-4EBA-A7B0-29DADF32C925}" srcOrd="0" destOrd="0" presId="urn:microsoft.com/office/officeart/2005/8/layout/hList1"/>
    <dgm:cxn modelId="{DC3F43BB-28BA-44C8-A6A1-DFF2FC9E67EE}" type="presParOf" srcId="{EA1DF77E-D0FA-4839-A8C0-D086AEF67476}" destId="{A2954006-979E-41C4-A87F-F031C7301EFF}" srcOrd="1" destOrd="0" presId="urn:microsoft.com/office/officeart/2005/8/layout/hList1"/>
    <dgm:cxn modelId="{999F708C-55F1-49A2-A84C-C65A9AADCCB3}" type="presParOf" srcId="{649674AC-AF4B-457F-AEDF-9C22E80C6FA0}" destId="{7560179E-9901-40C8-AFEB-6C6549548E67}" srcOrd="1" destOrd="0" presId="urn:microsoft.com/office/officeart/2005/8/layout/hList1"/>
    <dgm:cxn modelId="{B049DC85-6AFD-4126-99A5-7F25B1D1126C}" type="presParOf" srcId="{649674AC-AF4B-457F-AEDF-9C22E80C6FA0}" destId="{4601396B-24E7-418C-9A38-495BA41A3D56}" srcOrd="2" destOrd="0" presId="urn:microsoft.com/office/officeart/2005/8/layout/hList1"/>
    <dgm:cxn modelId="{5F71030D-080E-49AE-B9A5-23D0360CDE77}" type="presParOf" srcId="{4601396B-24E7-418C-9A38-495BA41A3D56}" destId="{71A5F369-3814-4182-80C3-88D4F954B641}" srcOrd="0" destOrd="0" presId="urn:microsoft.com/office/officeart/2005/8/layout/hList1"/>
    <dgm:cxn modelId="{F15655AF-443B-4D4E-90CA-E3162F432E5E}" type="presParOf" srcId="{4601396B-24E7-418C-9A38-495BA41A3D56}" destId="{0412B583-463B-4BB3-BDB6-E5E34F8587CE}" srcOrd="1" destOrd="0" presId="urn:microsoft.com/office/officeart/2005/8/layout/hList1"/>
    <dgm:cxn modelId="{2B161FAF-3607-4F05-A46F-1764204E0573}" type="presParOf" srcId="{649674AC-AF4B-457F-AEDF-9C22E80C6FA0}" destId="{86284689-F6F1-4E5E-B0C8-C9541CAEF1F3}" srcOrd="3" destOrd="0" presId="urn:microsoft.com/office/officeart/2005/8/layout/hList1"/>
    <dgm:cxn modelId="{F1E0C951-352C-4565-BB9D-2AE0DEBF3764}" type="presParOf" srcId="{649674AC-AF4B-457F-AEDF-9C22E80C6FA0}" destId="{721022E5-887C-4784-988C-AB6595805AB9}" srcOrd="4" destOrd="0" presId="urn:microsoft.com/office/officeart/2005/8/layout/hList1"/>
    <dgm:cxn modelId="{0DF81A96-DDAD-4D2A-BE7C-FC6A28FEF30B}" type="presParOf" srcId="{721022E5-887C-4784-988C-AB6595805AB9}" destId="{15C87C91-49EE-4CE1-9487-F469961966CF}" srcOrd="0" destOrd="0" presId="urn:microsoft.com/office/officeart/2005/8/layout/hList1"/>
    <dgm:cxn modelId="{5AC3DE5B-27E9-411D-B6E7-367AA3606374}" type="presParOf" srcId="{721022E5-887C-4784-988C-AB6595805AB9}" destId="{606AD407-57D1-4503-9209-904AAFE3879A}" srcOrd="1" destOrd="0" presId="urn:microsoft.com/office/officeart/2005/8/layout/h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FE3443-A8F1-4622-AF56-A6D568A7C974}" type="doc">
      <dgm:prSet loTypeId="urn:microsoft.com/office/officeart/2005/8/layout/process4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pPr latinLnBrk="1"/>
          <a:endParaRPr lang="ko-KR" altLang="en-US"/>
        </a:p>
      </dgm:t>
    </dgm:pt>
    <dgm:pt modelId="{3DDE36BB-E4A8-4296-B0EB-EDC7DBCF2049}">
      <dgm:prSet phldrT="[텍스트]"/>
      <dgm:spPr/>
      <dgm:t>
        <a:bodyPr/>
        <a:lstStyle/>
        <a:p>
          <a:pPr latinLnBrk="1"/>
          <a:r>
            <a:rPr lang="en-US" altLang="ko-KR" dirty="0" smtClean="0"/>
            <a:t>1</a:t>
          </a:r>
          <a:r>
            <a:rPr lang="ko-KR" altLang="en-US" dirty="0" smtClean="0"/>
            <a:t>차 개발 완료  </a:t>
          </a:r>
          <a:r>
            <a:rPr lang="en-US" altLang="ko-KR" dirty="0" smtClean="0"/>
            <a:t>2011</a:t>
          </a:r>
          <a:r>
            <a:rPr lang="ko-KR" altLang="en-US" dirty="0" smtClean="0"/>
            <a:t>년 </a:t>
          </a:r>
          <a:r>
            <a:rPr lang="en-US" altLang="ko-KR" dirty="0" smtClean="0"/>
            <a:t>7</a:t>
          </a:r>
          <a:r>
            <a:rPr lang="ko-KR" altLang="en-US" dirty="0" smtClean="0"/>
            <a:t>월 </a:t>
          </a:r>
          <a:r>
            <a:rPr lang="en-US" altLang="ko-KR" dirty="0" smtClean="0"/>
            <a:t>1</a:t>
          </a:r>
          <a:r>
            <a:rPr lang="ko-KR" altLang="en-US" dirty="0" smtClean="0"/>
            <a:t>일  베타 서비스 시작 </a:t>
          </a:r>
          <a:r>
            <a:rPr lang="en-US" altLang="ko-KR" dirty="0" smtClean="0"/>
            <a:t>(</a:t>
          </a:r>
          <a:r>
            <a:rPr lang="ko-KR" altLang="en-US" dirty="0" smtClean="0"/>
            <a:t>영동 청소년 금연 캠페인</a:t>
          </a:r>
          <a:r>
            <a:rPr lang="en-US" altLang="ko-KR" dirty="0" smtClean="0"/>
            <a:t>,</a:t>
          </a:r>
          <a:r>
            <a:rPr lang="ko-KR" altLang="en-US" dirty="0" smtClean="0"/>
            <a:t>영동 청소년 </a:t>
          </a:r>
          <a:r>
            <a:rPr lang="ko-KR" altLang="en-US" dirty="0" err="1" smtClean="0"/>
            <a:t>문화존</a:t>
          </a:r>
          <a:r>
            <a:rPr lang="ko-KR" altLang="en-US" dirty="0" smtClean="0"/>
            <a:t> 사업 </a:t>
          </a:r>
          <a:r>
            <a:rPr lang="en-US" altLang="ko-KR" dirty="0" smtClean="0"/>
            <a:t>) www.hapcon.net</a:t>
          </a:r>
          <a:endParaRPr lang="ko-KR" altLang="en-US" dirty="0"/>
        </a:p>
      </dgm:t>
    </dgm:pt>
    <dgm:pt modelId="{7272FE74-2B6E-46C5-8713-A51BCCAA07FC}" type="parTrans" cxnId="{31AA2BF3-EB17-4664-AB12-11BB4DD0337A}">
      <dgm:prSet/>
      <dgm:spPr/>
      <dgm:t>
        <a:bodyPr/>
        <a:lstStyle/>
        <a:p>
          <a:pPr latinLnBrk="1"/>
          <a:endParaRPr lang="ko-KR" altLang="en-US"/>
        </a:p>
      </dgm:t>
    </dgm:pt>
    <dgm:pt modelId="{AEA85FE9-41CD-466B-B939-52D5E3603DDD}" type="sibTrans" cxnId="{31AA2BF3-EB17-4664-AB12-11BB4DD0337A}">
      <dgm:prSet/>
      <dgm:spPr/>
      <dgm:t>
        <a:bodyPr/>
        <a:lstStyle/>
        <a:p>
          <a:pPr latinLnBrk="1"/>
          <a:endParaRPr lang="ko-KR" altLang="en-US"/>
        </a:p>
      </dgm:t>
    </dgm:pt>
    <dgm:pt modelId="{907D2CD2-4F5E-4BA1-AEC8-ECF29D8B209D}">
      <dgm:prSet phldrT="[텍스트]"/>
      <dgm:spPr/>
      <dgm:t>
        <a:bodyPr/>
        <a:lstStyle/>
        <a:p>
          <a:pPr latinLnBrk="1"/>
          <a:r>
            <a:rPr lang="ko-KR" altLang="en-US" dirty="0" smtClean="0"/>
            <a:t>사이트링크 보물획득</a:t>
          </a:r>
          <a:endParaRPr lang="ko-KR" altLang="en-US" dirty="0"/>
        </a:p>
      </dgm:t>
    </dgm:pt>
    <dgm:pt modelId="{629EEF03-86BB-4D0C-BAF3-92F9795812E2}" type="parTrans" cxnId="{F8666D2D-B0F7-4521-87D6-26699AA5ECC0}">
      <dgm:prSet/>
      <dgm:spPr/>
      <dgm:t>
        <a:bodyPr/>
        <a:lstStyle/>
        <a:p>
          <a:pPr latinLnBrk="1"/>
          <a:endParaRPr lang="ko-KR" altLang="en-US"/>
        </a:p>
      </dgm:t>
    </dgm:pt>
    <dgm:pt modelId="{71CB9BF4-D7F9-476D-8DC8-198A847C89B1}" type="sibTrans" cxnId="{F8666D2D-B0F7-4521-87D6-26699AA5ECC0}">
      <dgm:prSet/>
      <dgm:spPr/>
      <dgm:t>
        <a:bodyPr/>
        <a:lstStyle/>
        <a:p>
          <a:pPr latinLnBrk="1"/>
          <a:endParaRPr lang="ko-KR" altLang="en-US"/>
        </a:p>
      </dgm:t>
    </dgm:pt>
    <dgm:pt modelId="{83843093-9C9F-49CC-80F1-AC3C4ADFEC08}">
      <dgm:prSet phldrT="[텍스트]"/>
      <dgm:spPr/>
      <dgm:t>
        <a:bodyPr/>
        <a:lstStyle/>
        <a:p>
          <a:pPr latinLnBrk="1"/>
          <a:r>
            <a:rPr lang="ko-KR" altLang="en-US" dirty="0" smtClean="0"/>
            <a:t>동영상 시청 보물획득</a:t>
          </a:r>
          <a:endParaRPr lang="ko-KR" altLang="en-US" dirty="0"/>
        </a:p>
      </dgm:t>
    </dgm:pt>
    <dgm:pt modelId="{9E340174-A80E-409F-B673-EBCB841F3F63}" type="parTrans" cxnId="{FBE5DB19-1356-44C1-968E-02C865DE9DF2}">
      <dgm:prSet/>
      <dgm:spPr/>
      <dgm:t>
        <a:bodyPr/>
        <a:lstStyle/>
        <a:p>
          <a:pPr latinLnBrk="1"/>
          <a:endParaRPr lang="ko-KR" altLang="en-US"/>
        </a:p>
      </dgm:t>
    </dgm:pt>
    <dgm:pt modelId="{B281C40F-BF85-4320-9C3F-7C99095450C1}" type="sibTrans" cxnId="{FBE5DB19-1356-44C1-968E-02C865DE9DF2}">
      <dgm:prSet/>
      <dgm:spPr/>
      <dgm:t>
        <a:bodyPr/>
        <a:lstStyle/>
        <a:p>
          <a:pPr latinLnBrk="1"/>
          <a:endParaRPr lang="ko-KR" altLang="en-US"/>
        </a:p>
      </dgm:t>
    </dgm:pt>
    <dgm:pt modelId="{74BCC545-0A7B-4332-876D-6B6F6276ED0F}">
      <dgm:prSet phldrT="[텍스트]"/>
      <dgm:spPr/>
      <dgm:t>
        <a:bodyPr/>
        <a:lstStyle/>
        <a:p>
          <a:pPr latinLnBrk="1"/>
          <a:r>
            <a:rPr lang="en-US" altLang="ko-KR" dirty="0" smtClean="0"/>
            <a:t>2</a:t>
          </a:r>
          <a:r>
            <a:rPr lang="ko-KR" altLang="en-US" dirty="0" smtClean="0"/>
            <a:t>차  완료 예정 </a:t>
          </a:r>
          <a:r>
            <a:rPr lang="en-US" altLang="ko-KR" dirty="0" smtClean="0"/>
            <a:t>2011</a:t>
          </a:r>
          <a:r>
            <a:rPr lang="ko-KR" altLang="en-US" dirty="0" smtClean="0"/>
            <a:t>년 </a:t>
          </a:r>
          <a:r>
            <a:rPr lang="en-US" altLang="ko-KR" dirty="0" smtClean="0"/>
            <a:t>9</a:t>
          </a:r>
          <a:r>
            <a:rPr lang="ko-KR" altLang="en-US" dirty="0" smtClean="0"/>
            <a:t>월 중</a:t>
          </a:r>
          <a:endParaRPr lang="ko-KR" altLang="en-US" dirty="0"/>
        </a:p>
      </dgm:t>
    </dgm:pt>
    <dgm:pt modelId="{7D0D25BE-77D0-417D-A956-AA00AF03DDD5}" type="parTrans" cxnId="{655C6BDA-2635-4F59-9729-66A2C8CE8C7C}">
      <dgm:prSet/>
      <dgm:spPr/>
      <dgm:t>
        <a:bodyPr/>
        <a:lstStyle/>
        <a:p>
          <a:pPr latinLnBrk="1"/>
          <a:endParaRPr lang="ko-KR" altLang="en-US"/>
        </a:p>
      </dgm:t>
    </dgm:pt>
    <dgm:pt modelId="{859DC234-172A-4E5B-8328-93E364EB9925}" type="sibTrans" cxnId="{655C6BDA-2635-4F59-9729-66A2C8CE8C7C}">
      <dgm:prSet/>
      <dgm:spPr/>
      <dgm:t>
        <a:bodyPr/>
        <a:lstStyle/>
        <a:p>
          <a:pPr latinLnBrk="1"/>
          <a:endParaRPr lang="ko-KR" altLang="en-US"/>
        </a:p>
      </dgm:t>
    </dgm:pt>
    <dgm:pt modelId="{1D235A50-BADE-4E49-B5A8-853431F863A2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안드로이드버젼</a:t>
          </a:r>
          <a:r>
            <a:rPr lang="ko-KR" altLang="en-US" dirty="0" smtClean="0"/>
            <a:t> </a:t>
          </a:r>
          <a:r>
            <a:rPr lang="en-US" altLang="ko-KR" dirty="0" smtClean="0"/>
            <a:t>app </a:t>
          </a:r>
          <a:endParaRPr lang="ko-KR" altLang="en-US" dirty="0"/>
        </a:p>
      </dgm:t>
    </dgm:pt>
    <dgm:pt modelId="{9A360A72-B888-49B9-ACAA-5A7A5353500D}" type="parTrans" cxnId="{68379471-CED7-4001-BF40-236EA67BBEB8}">
      <dgm:prSet/>
      <dgm:spPr/>
      <dgm:t>
        <a:bodyPr/>
        <a:lstStyle/>
        <a:p>
          <a:pPr latinLnBrk="1"/>
          <a:endParaRPr lang="ko-KR" altLang="en-US"/>
        </a:p>
      </dgm:t>
    </dgm:pt>
    <dgm:pt modelId="{EF0CF8DF-D470-4AA4-95E0-7605F2F807AA}" type="sibTrans" cxnId="{68379471-CED7-4001-BF40-236EA67BBEB8}">
      <dgm:prSet/>
      <dgm:spPr/>
      <dgm:t>
        <a:bodyPr/>
        <a:lstStyle/>
        <a:p>
          <a:pPr latinLnBrk="1"/>
          <a:endParaRPr lang="ko-KR" altLang="en-US"/>
        </a:p>
      </dgm:t>
    </dgm:pt>
    <dgm:pt modelId="{38C335BE-7992-404E-8F56-9CC8A0AEC008}">
      <dgm:prSet phldrT="[텍스트]"/>
      <dgm:spPr/>
      <dgm:t>
        <a:bodyPr/>
        <a:lstStyle/>
        <a:p>
          <a:pPr latinLnBrk="1"/>
          <a:r>
            <a:rPr lang="ko-KR" altLang="en-US" dirty="0" smtClean="0"/>
            <a:t>위치 기반 보물획득시스템</a:t>
          </a:r>
          <a:endParaRPr lang="ko-KR" altLang="en-US" dirty="0"/>
        </a:p>
      </dgm:t>
    </dgm:pt>
    <dgm:pt modelId="{703945CE-1912-4AC8-9989-674E28FB4B1F}" type="parTrans" cxnId="{8DEA2C89-E874-41CA-9B56-C9163A68B9DF}">
      <dgm:prSet/>
      <dgm:spPr/>
      <dgm:t>
        <a:bodyPr/>
        <a:lstStyle/>
        <a:p>
          <a:pPr latinLnBrk="1"/>
          <a:endParaRPr lang="ko-KR" altLang="en-US"/>
        </a:p>
      </dgm:t>
    </dgm:pt>
    <dgm:pt modelId="{2B006454-FF5E-408A-9A8F-80B5A49DC27E}" type="sibTrans" cxnId="{8DEA2C89-E874-41CA-9B56-C9163A68B9DF}">
      <dgm:prSet/>
      <dgm:spPr/>
      <dgm:t>
        <a:bodyPr/>
        <a:lstStyle/>
        <a:p>
          <a:pPr latinLnBrk="1"/>
          <a:endParaRPr lang="ko-KR" altLang="en-US"/>
        </a:p>
      </dgm:t>
    </dgm:pt>
    <dgm:pt modelId="{C86E06F9-07F1-4054-8188-148C8B170A4F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아이폰</a:t>
          </a:r>
          <a:r>
            <a:rPr lang="ko-KR" altLang="en-US" dirty="0" smtClean="0"/>
            <a:t> 버전 </a:t>
          </a:r>
          <a:r>
            <a:rPr lang="en-US" altLang="ko-KR" dirty="0" smtClean="0"/>
            <a:t>app</a:t>
          </a:r>
          <a:r>
            <a:rPr lang="ko-KR" altLang="en-US" dirty="0" smtClean="0"/>
            <a:t>출시</a:t>
          </a:r>
          <a:endParaRPr lang="ko-KR" altLang="en-US" dirty="0"/>
        </a:p>
      </dgm:t>
    </dgm:pt>
    <dgm:pt modelId="{22F9DD94-C26D-43D6-BC73-BF95388A2A62}" type="parTrans" cxnId="{293883A3-2DF1-4CA5-BDF0-753999848418}">
      <dgm:prSet/>
      <dgm:spPr/>
      <dgm:t>
        <a:bodyPr/>
        <a:lstStyle/>
        <a:p>
          <a:pPr latinLnBrk="1"/>
          <a:endParaRPr lang="ko-KR" altLang="en-US"/>
        </a:p>
      </dgm:t>
    </dgm:pt>
    <dgm:pt modelId="{B2842084-FC87-4889-B480-15B12E7D8E74}" type="sibTrans" cxnId="{293883A3-2DF1-4CA5-BDF0-753999848418}">
      <dgm:prSet/>
      <dgm:spPr/>
      <dgm:t>
        <a:bodyPr/>
        <a:lstStyle/>
        <a:p>
          <a:pPr latinLnBrk="1"/>
          <a:endParaRPr lang="ko-KR" altLang="en-US"/>
        </a:p>
      </dgm:t>
    </dgm:pt>
    <dgm:pt modelId="{AFEBB904-7480-43CB-8C00-49C54904D342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플레쉬</a:t>
          </a:r>
          <a:r>
            <a:rPr lang="ko-KR" altLang="en-US" dirty="0" smtClean="0"/>
            <a:t> 게임 보물획득</a:t>
          </a:r>
          <a:endParaRPr lang="ko-KR" altLang="en-US" dirty="0"/>
        </a:p>
      </dgm:t>
    </dgm:pt>
    <dgm:pt modelId="{892FC4A0-18E0-4989-88C3-EA07FEF48DD2}" type="parTrans" cxnId="{C638D303-E036-42D2-A3D1-6372E9FBBF40}">
      <dgm:prSet/>
      <dgm:spPr/>
      <dgm:t>
        <a:bodyPr/>
        <a:lstStyle/>
        <a:p>
          <a:pPr latinLnBrk="1"/>
          <a:endParaRPr lang="ko-KR" altLang="en-US"/>
        </a:p>
      </dgm:t>
    </dgm:pt>
    <dgm:pt modelId="{9DFC5B99-0344-4621-8764-D698C7BB6BBF}" type="sibTrans" cxnId="{C638D303-E036-42D2-A3D1-6372E9FBBF40}">
      <dgm:prSet/>
      <dgm:spPr/>
      <dgm:t>
        <a:bodyPr/>
        <a:lstStyle/>
        <a:p>
          <a:pPr latinLnBrk="1"/>
          <a:endParaRPr lang="ko-KR" altLang="en-US"/>
        </a:p>
      </dgm:t>
    </dgm:pt>
    <dgm:pt modelId="{5F5F44AC-0936-4435-93A3-251DA9A482E9}">
      <dgm:prSet phldrT="[텍스트]"/>
      <dgm:spPr/>
      <dgm:t>
        <a:bodyPr/>
        <a:lstStyle/>
        <a:p>
          <a:pPr latinLnBrk="1"/>
          <a:r>
            <a:rPr lang="ko-KR" altLang="en-US" dirty="0" smtClean="0"/>
            <a:t>회원참여 탐정놀이</a:t>
          </a:r>
          <a:endParaRPr lang="ko-KR" altLang="en-US" dirty="0"/>
        </a:p>
      </dgm:t>
    </dgm:pt>
    <dgm:pt modelId="{335FBFB8-281D-4175-AA45-DF6B7FE80300}" type="parTrans" cxnId="{7805AE97-3C34-4332-8C75-4276FDBA9DC2}">
      <dgm:prSet/>
      <dgm:spPr/>
      <dgm:t>
        <a:bodyPr/>
        <a:lstStyle/>
        <a:p>
          <a:pPr latinLnBrk="1"/>
          <a:endParaRPr lang="ko-KR" altLang="en-US"/>
        </a:p>
      </dgm:t>
    </dgm:pt>
    <dgm:pt modelId="{96C37120-3B3A-4E24-A2AB-B522DA55FA03}" type="sibTrans" cxnId="{7805AE97-3C34-4332-8C75-4276FDBA9DC2}">
      <dgm:prSet/>
      <dgm:spPr/>
      <dgm:t>
        <a:bodyPr/>
        <a:lstStyle/>
        <a:p>
          <a:pPr latinLnBrk="1"/>
          <a:endParaRPr lang="ko-KR" altLang="en-US"/>
        </a:p>
      </dgm:t>
    </dgm:pt>
    <dgm:pt modelId="{EF8AF93A-C9CD-4D5E-A5BD-E55A14CB303F}">
      <dgm:prSet phldrT="[텍스트]"/>
      <dgm:spPr/>
      <dgm:t>
        <a:bodyPr/>
        <a:lstStyle/>
        <a:p>
          <a:pPr latinLnBrk="1"/>
          <a:r>
            <a:rPr lang="en-US" altLang="ko-KR" dirty="0" smtClean="0"/>
            <a:t>3</a:t>
          </a:r>
          <a:r>
            <a:rPr lang="ko-KR" altLang="en-US" dirty="0" smtClean="0"/>
            <a:t>차 완료 예정 </a:t>
          </a:r>
          <a:r>
            <a:rPr lang="en-US" altLang="ko-KR" dirty="0" smtClean="0"/>
            <a:t>2011</a:t>
          </a:r>
          <a:r>
            <a:rPr lang="ko-KR" altLang="en-US" dirty="0" smtClean="0"/>
            <a:t>년 </a:t>
          </a:r>
          <a:r>
            <a:rPr lang="en-US" altLang="ko-KR" dirty="0" smtClean="0"/>
            <a:t>12</a:t>
          </a:r>
          <a:r>
            <a:rPr lang="ko-KR" altLang="en-US" dirty="0" smtClean="0"/>
            <a:t>월 중 </a:t>
          </a:r>
          <a:endParaRPr lang="ko-KR" altLang="en-US" dirty="0"/>
        </a:p>
      </dgm:t>
    </dgm:pt>
    <dgm:pt modelId="{1AAC1F45-5E12-42F8-A217-D1948730DD21}" type="parTrans" cxnId="{A781932D-C5BD-4ACA-9EAA-8E9BE286C69D}">
      <dgm:prSet/>
      <dgm:spPr/>
      <dgm:t>
        <a:bodyPr/>
        <a:lstStyle/>
        <a:p>
          <a:pPr latinLnBrk="1"/>
          <a:endParaRPr lang="ko-KR" altLang="en-US"/>
        </a:p>
      </dgm:t>
    </dgm:pt>
    <dgm:pt modelId="{C076B108-0EC7-4498-A393-284AECE8936E}" type="sibTrans" cxnId="{A781932D-C5BD-4ACA-9EAA-8E9BE286C69D}">
      <dgm:prSet/>
      <dgm:spPr/>
      <dgm:t>
        <a:bodyPr/>
        <a:lstStyle/>
        <a:p>
          <a:pPr latinLnBrk="1"/>
          <a:endParaRPr lang="ko-KR" altLang="en-US"/>
        </a:p>
      </dgm:t>
    </dgm:pt>
    <dgm:pt modelId="{92739EA2-06B9-42D2-BED0-45BF4E059D9A}">
      <dgm:prSet phldrT="[텍스트]"/>
      <dgm:spPr/>
      <dgm:t>
        <a:bodyPr/>
        <a:lstStyle/>
        <a:p>
          <a:pPr latinLnBrk="1"/>
          <a:r>
            <a:rPr lang="ko-KR" altLang="en-US" dirty="0" smtClean="0"/>
            <a:t>오프라인</a:t>
          </a:r>
          <a:r>
            <a:rPr lang="en-US" altLang="ko-KR" dirty="0" smtClean="0"/>
            <a:t>QR</a:t>
          </a:r>
          <a:r>
            <a:rPr lang="ko-KR" altLang="en-US" dirty="0" smtClean="0"/>
            <a:t>보물획득</a:t>
          </a:r>
          <a:endParaRPr lang="ko-KR" altLang="en-US" dirty="0"/>
        </a:p>
      </dgm:t>
    </dgm:pt>
    <dgm:pt modelId="{51C0A0D3-B067-49BE-B99B-B144D9273FDD}" type="parTrans" cxnId="{892F2E3B-92E7-443D-8DCF-7C023C11AF27}">
      <dgm:prSet/>
      <dgm:spPr/>
      <dgm:t>
        <a:bodyPr/>
        <a:lstStyle/>
        <a:p>
          <a:pPr latinLnBrk="1"/>
          <a:endParaRPr lang="ko-KR" altLang="en-US"/>
        </a:p>
      </dgm:t>
    </dgm:pt>
    <dgm:pt modelId="{A7EA0B8A-469B-474F-8C1A-D997AD5E4BF1}" type="sibTrans" cxnId="{892F2E3B-92E7-443D-8DCF-7C023C11AF27}">
      <dgm:prSet/>
      <dgm:spPr/>
      <dgm:t>
        <a:bodyPr/>
        <a:lstStyle/>
        <a:p>
          <a:pPr latinLnBrk="1"/>
          <a:endParaRPr lang="ko-KR" altLang="en-US"/>
        </a:p>
      </dgm:t>
    </dgm:pt>
    <dgm:pt modelId="{B25054BE-9B12-4211-A8D9-4D0244B6CC6D}">
      <dgm:prSet phldrT="[텍스트]"/>
      <dgm:spPr/>
      <dgm:t>
        <a:bodyPr/>
        <a:lstStyle/>
        <a:p>
          <a:pPr latinLnBrk="1"/>
          <a:r>
            <a:rPr lang="ko-KR" altLang="en-US" dirty="0" smtClean="0"/>
            <a:t>가맹점</a:t>
          </a:r>
          <a:r>
            <a:rPr lang="en-US" altLang="ko-KR" dirty="0" smtClean="0"/>
            <a:t>web-</a:t>
          </a:r>
          <a:r>
            <a:rPr lang="en-US" altLang="ko-KR" dirty="0" err="1" smtClean="0"/>
            <a:t>crm</a:t>
          </a:r>
          <a:r>
            <a:rPr lang="ko-KR" altLang="en-US" dirty="0" smtClean="0"/>
            <a:t>출시</a:t>
          </a:r>
          <a:endParaRPr lang="ko-KR" altLang="en-US" dirty="0"/>
        </a:p>
      </dgm:t>
    </dgm:pt>
    <dgm:pt modelId="{E2FD851B-5121-465C-8FC9-33BA5BB61AA7}" type="parTrans" cxnId="{E0FF7240-6DED-4459-B272-768847281502}">
      <dgm:prSet/>
      <dgm:spPr/>
      <dgm:t>
        <a:bodyPr/>
        <a:lstStyle/>
        <a:p>
          <a:pPr latinLnBrk="1"/>
          <a:endParaRPr lang="ko-KR" altLang="en-US"/>
        </a:p>
      </dgm:t>
    </dgm:pt>
    <dgm:pt modelId="{B124D461-50CA-4BAC-8502-7ACDC01D46D8}" type="sibTrans" cxnId="{E0FF7240-6DED-4459-B272-768847281502}">
      <dgm:prSet/>
      <dgm:spPr/>
      <dgm:t>
        <a:bodyPr/>
        <a:lstStyle/>
        <a:p>
          <a:pPr latinLnBrk="1"/>
          <a:endParaRPr lang="ko-KR" altLang="en-US"/>
        </a:p>
      </dgm:t>
    </dgm:pt>
    <dgm:pt modelId="{B974BA15-D73D-4035-81B7-D427B3205E21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루팡</a:t>
          </a:r>
          <a:r>
            <a:rPr lang="ko-KR" altLang="en-US" dirty="0" smtClean="0"/>
            <a:t> 게임</a:t>
          </a:r>
          <a:endParaRPr lang="ko-KR" altLang="en-US" dirty="0"/>
        </a:p>
      </dgm:t>
    </dgm:pt>
    <dgm:pt modelId="{9C9AD1E6-02E0-4D2B-8C42-9402396AEE0B}" type="parTrans" cxnId="{F4B5A87B-770C-4AC9-B32B-0BD097F5679E}">
      <dgm:prSet/>
      <dgm:spPr/>
      <dgm:t>
        <a:bodyPr/>
        <a:lstStyle/>
        <a:p>
          <a:pPr latinLnBrk="1"/>
          <a:endParaRPr lang="ko-KR" altLang="en-US"/>
        </a:p>
      </dgm:t>
    </dgm:pt>
    <dgm:pt modelId="{F0222D52-CBA1-4BE2-8514-8A5865612047}" type="sibTrans" cxnId="{F4B5A87B-770C-4AC9-B32B-0BD097F5679E}">
      <dgm:prSet/>
      <dgm:spPr/>
      <dgm:t>
        <a:bodyPr/>
        <a:lstStyle/>
        <a:p>
          <a:pPr latinLnBrk="1"/>
          <a:endParaRPr lang="ko-KR" altLang="en-US"/>
        </a:p>
      </dgm:t>
    </dgm:pt>
    <dgm:pt modelId="{D728FD0B-A948-42D9-9D4A-338A1C72B63D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오토매칭</a:t>
          </a:r>
          <a:endParaRPr lang="ko-KR" altLang="en-US" dirty="0"/>
        </a:p>
      </dgm:t>
    </dgm:pt>
    <dgm:pt modelId="{16F4BD79-8146-4369-BAA3-0AA568373DE2}" type="parTrans" cxnId="{085C2DC1-9A86-4765-887F-B8DD01188B91}">
      <dgm:prSet/>
      <dgm:spPr/>
      <dgm:t>
        <a:bodyPr/>
        <a:lstStyle/>
        <a:p>
          <a:pPr latinLnBrk="1"/>
          <a:endParaRPr lang="ko-KR" altLang="en-US"/>
        </a:p>
      </dgm:t>
    </dgm:pt>
    <dgm:pt modelId="{1A687ECC-51BB-4901-939D-CA1EE7D4081C}" type="sibTrans" cxnId="{085C2DC1-9A86-4765-887F-B8DD01188B91}">
      <dgm:prSet/>
      <dgm:spPr/>
      <dgm:t>
        <a:bodyPr/>
        <a:lstStyle/>
        <a:p>
          <a:pPr latinLnBrk="1"/>
          <a:endParaRPr lang="ko-KR" altLang="en-US"/>
        </a:p>
      </dgm:t>
    </dgm:pt>
    <dgm:pt modelId="{DE27D427-FD5A-42DE-92C9-5E266751F06A}" type="pres">
      <dgm:prSet presAssocID="{53FE3443-A8F1-4622-AF56-A6D568A7C97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1F7ACCB-1480-403E-B1DA-E5191E7C2DA4}" type="pres">
      <dgm:prSet presAssocID="{EF8AF93A-C9CD-4D5E-A5BD-E55A14CB303F}" presName="boxAndChildren" presStyleCnt="0"/>
      <dgm:spPr/>
      <dgm:t>
        <a:bodyPr/>
        <a:lstStyle/>
        <a:p>
          <a:pPr latinLnBrk="1"/>
          <a:endParaRPr lang="ko-KR" altLang="en-US"/>
        </a:p>
      </dgm:t>
    </dgm:pt>
    <dgm:pt modelId="{D15641F8-F034-43FB-BDEE-5BECF3A75BD3}" type="pres">
      <dgm:prSet presAssocID="{EF8AF93A-C9CD-4D5E-A5BD-E55A14CB303F}" presName="parentTextBox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A5059027-A11A-4E3F-B665-1B55261F242E}" type="pres">
      <dgm:prSet presAssocID="{EF8AF93A-C9CD-4D5E-A5BD-E55A14CB303F}" presName="entireBox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1350B2AA-27E9-43B3-ABDE-D686CC108DA7}" type="pres">
      <dgm:prSet presAssocID="{EF8AF93A-C9CD-4D5E-A5BD-E55A14CB303F}" presName="descendantBox" presStyleCnt="0"/>
      <dgm:spPr/>
      <dgm:t>
        <a:bodyPr/>
        <a:lstStyle/>
        <a:p>
          <a:pPr latinLnBrk="1"/>
          <a:endParaRPr lang="ko-KR" altLang="en-US"/>
        </a:p>
      </dgm:t>
    </dgm:pt>
    <dgm:pt modelId="{E67D8E2D-FF19-490A-9628-2A32FD58F26A}" type="pres">
      <dgm:prSet presAssocID="{C86E06F9-07F1-4054-8188-148C8B170A4F}" presName="childTextBox" presStyleLbl="fgAccFollowNode1" presStyleIdx="0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CF5C532-82B6-4F83-8AEE-F70D213035FD}" type="pres">
      <dgm:prSet presAssocID="{B25054BE-9B12-4211-A8D9-4D0244B6CC6D}" presName="childTextBox" presStyleLbl="fgAccFollowNode1" presStyleIdx="1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256E5A5-1097-4B9C-A1E1-3513367FE3CD}" type="pres">
      <dgm:prSet presAssocID="{859DC234-172A-4E5B-8328-93E364EB9925}" presName="sp" presStyleCnt="0"/>
      <dgm:spPr/>
      <dgm:t>
        <a:bodyPr/>
        <a:lstStyle/>
        <a:p>
          <a:pPr latinLnBrk="1"/>
          <a:endParaRPr lang="ko-KR" altLang="en-US"/>
        </a:p>
      </dgm:t>
    </dgm:pt>
    <dgm:pt modelId="{A8BF00BD-787F-4DD4-BBA8-218BA3459A21}" type="pres">
      <dgm:prSet presAssocID="{74BCC545-0A7B-4332-876D-6B6F6276ED0F}" presName="arrowAndChildren" presStyleCnt="0"/>
      <dgm:spPr/>
      <dgm:t>
        <a:bodyPr/>
        <a:lstStyle/>
        <a:p>
          <a:pPr latinLnBrk="1"/>
          <a:endParaRPr lang="ko-KR" altLang="en-US"/>
        </a:p>
      </dgm:t>
    </dgm:pt>
    <dgm:pt modelId="{AD1520DC-0C83-4103-8B6F-82E80E46B89B}" type="pres">
      <dgm:prSet presAssocID="{74BCC545-0A7B-4332-876D-6B6F6276ED0F}" presName="parentTextArrow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C3E0E016-0086-4495-9F83-0496DA69F9D1}" type="pres">
      <dgm:prSet presAssocID="{74BCC545-0A7B-4332-876D-6B6F6276ED0F}" presName="arrow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92CF6E20-8196-4FC9-A671-173491E2D8B7}" type="pres">
      <dgm:prSet presAssocID="{74BCC545-0A7B-4332-876D-6B6F6276ED0F}" presName="descendantArrow" presStyleCnt="0"/>
      <dgm:spPr/>
      <dgm:t>
        <a:bodyPr/>
        <a:lstStyle/>
        <a:p>
          <a:pPr latinLnBrk="1"/>
          <a:endParaRPr lang="ko-KR" altLang="en-US"/>
        </a:p>
      </dgm:t>
    </dgm:pt>
    <dgm:pt modelId="{56F8B203-20E4-4056-BC80-10FE100E7248}" type="pres">
      <dgm:prSet presAssocID="{1D235A50-BADE-4E49-B5A8-853431F863A2}" presName="childTextArrow" presStyleLbl="fgAccFollowNode1" presStyleIdx="2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0D05DE6-F488-4819-A3E3-FE899A3E8665}" type="pres">
      <dgm:prSet presAssocID="{38C335BE-7992-404E-8F56-9CC8A0AEC008}" presName="childTextArrow" presStyleLbl="fgAccFollowNode1" presStyleIdx="3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8C8AC17-DC06-44D9-BA69-EDB3462D15E2}" type="pres">
      <dgm:prSet presAssocID="{B974BA15-D73D-4035-81B7-D427B3205E21}" presName="childTextArrow" presStyleLbl="fgAccFollowNode1" presStyleIdx="4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19FBC73-785B-4DAD-A55F-2140AED578F5}" type="pres">
      <dgm:prSet presAssocID="{D728FD0B-A948-42D9-9D4A-338A1C72B63D}" presName="childTextArrow" presStyleLbl="fgAccFollowNode1" presStyleIdx="5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5066B95-C936-4AF1-A319-8C68B2B62F9C}" type="pres">
      <dgm:prSet presAssocID="{AEA85FE9-41CD-466B-B939-52D5E3603DDD}" presName="sp" presStyleCnt="0"/>
      <dgm:spPr/>
      <dgm:t>
        <a:bodyPr/>
        <a:lstStyle/>
        <a:p>
          <a:pPr latinLnBrk="1"/>
          <a:endParaRPr lang="ko-KR" altLang="en-US"/>
        </a:p>
      </dgm:t>
    </dgm:pt>
    <dgm:pt modelId="{DFBA3237-42BD-424B-BD9B-C1FF4D24FB91}" type="pres">
      <dgm:prSet presAssocID="{3DDE36BB-E4A8-4296-B0EB-EDC7DBCF2049}" presName="arrowAndChildren" presStyleCnt="0"/>
      <dgm:spPr/>
      <dgm:t>
        <a:bodyPr/>
        <a:lstStyle/>
        <a:p>
          <a:pPr latinLnBrk="1"/>
          <a:endParaRPr lang="ko-KR" altLang="en-US"/>
        </a:p>
      </dgm:t>
    </dgm:pt>
    <dgm:pt modelId="{9FB9740D-D61A-4A21-935B-F18057AB02CA}" type="pres">
      <dgm:prSet presAssocID="{3DDE36BB-E4A8-4296-B0EB-EDC7DBCF2049}" presName="parentTextArrow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328FF280-6C93-4326-AB8F-0E88C66E9607}" type="pres">
      <dgm:prSet presAssocID="{3DDE36BB-E4A8-4296-B0EB-EDC7DBCF2049}" presName="arrow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22D15BE0-AC20-4D29-B59A-09722376FEE2}" type="pres">
      <dgm:prSet presAssocID="{3DDE36BB-E4A8-4296-B0EB-EDC7DBCF2049}" presName="descendantArrow" presStyleCnt="0"/>
      <dgm:spPr/>
      <dgm:t>
        <a:bodyPr/>
        <a:lstStyle/>
        <a:p>
          <a:pPr latinLnBrk="1"/>
          <a:endParaRPr lang="ko-KR" altLang="en-US"/>
        </a:p>
      </dgm:t>
    </dgm:pt>
    <dgm:pt modelId="{9BA4315F-C1E0-49C4-AB6D-4ADE90136E36}" type="pres">
      <dgm:prSet presAssocID="{907D2CD2-4F5E-4BA1-AEC8-ECF29D8B209D}" presName="childTextArrow" presStyleLbl="fgAccFollowNode1" presStyleIdx="6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57C4895-D663-470B-A988-E21DB66EF7EF}" type="pres">
      <dgm:prSet presAssocID="{83843093-9C9F-49CC-80F1-AC3C4ADFEC08}" presName="childTextArrow" presStyleLbl="fgAccFollowNode1" presStyleIdx="7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08CAACE-E971-43E8-9917-189D91228C14}" type="pres">
      <dgm:prSet presAssocID="{AFEBB904-7480-43CB-8C00-49C54904D342}" presName="childTextArrow" presStyleLbl="fgAccFollowNode1" presStyleIdx="8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D0E94FE-0990-4AB5-BA88-9A79FE57039C}" type="pres">
      <dgm:prSet presAssocID="{5F5F44AC-0936-4435-93A3-251DA9A482E9}" presName="childTextArrow" presStyleLbl="fgAccFollowNode1" presStyleIdx="9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ADFB2C2-58CC-4CC1-B22A-F976A0455E6B}" type="pres">
      <dgm:prSet presAssocID="{92739EA2-06B9-42D2-BED0-45BF4E059D9A}" presName="childTextArrow" presStyleLbl="fgAccFollowNode1" presStyleIdx="10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085C2DC1-9A86-4765-887F-B8DD01188B91}" srcId="{74BCC545-0A7B-4332-876D-6B6F6276ED0F}" destId="{D728FD0B-A948-42D9-9D4A-338A1C72B63D}" srcOrd="3" destOrd="0" parTransId="{16F4BD79-8146-4369-BAA3-0AA568373DE2}" sibTransId="{1A687ECC-51BB-4901-939D-CA1EE7D4081C}"/>
    <dgm:cxn modelId="{F3510CD9-8EB8-4969-B2E7-875E75A16CFA}" type="presOf" srcId="{3DDE36BB-E4A8-4296-B0EB-EDC7DBCF2049}" destId="{9FB9740D-D61A-4A21-935B-F18057AB02CA}" srcOrd="0" destOrd="0" presId="urn:microsoft.com/office/officeart/2005/8/layout/process4"/>
    <dgm:cxn modelId="{A9C94F8A-1EE0-4CF5-B3E3-2053E2BD83F5}" type="presOf" srcId="{74BCC545-0A7B-4332-876D-6B6F6276ED0F}" destId="{AD1520DC-0C83-4103-8B6F-82E80E46B89B}" srcOrd="0" destOrd="0" presId="urn:microsoft.com/office/officeart/2005/8/layout/process4"/>
    <dgm:cxn modelId="{FBE5DB19-1356-44C1-968E-02C865DE9DF2}" srcId="{3DDE36BB-E4A8-4296-B0EB-EDC7DBCF2049}" destId="{83843093-9C9F-49CC-80F1-AC3C4ADFEC08}" srcOrd="1" destOrd="0" parTransId="{9E340174-A80E-409F-B673-EBCB841F3F63}" sibTransId="{B281C40F-BF85-4320-9C3F-7C99095450C1}"/>
    <dgm:cxn modelId="{D27AACF5-34A5-461D-9083-A3370AAD67DA}" type="presOf" srcId="{B974BA15-D73D-4035-81B7-D427B3205E21}" destId="{38C8AC17-DC06-44D9-BA69-EDB3462D15E2}" srcOrd="0" destOrd="0" presId="urn:microsoft.com/office/officeart/2005/8/layout/process4"/>
    <dgm:cxn modelId="{293883A3-2DF1-4CA5-BDF0-753999848418}" srcId="{EF8AF93A-C9CD-4D5E-A5BD-E55A14CB303F}" destId="{C86E06F9-07F1-4054-8188-148C8B170A4F}" srcOrd="0" destOrd="0" parTransId="{22F9DD94-C26D-43D6-BC73-BF95388A2A62}" sibTransId="{B2842084-FC87-4889-B480-15B12E7D8E74}"/>
    <dgm:cxn modelId="{A781932D-C5BD-4ACA-9EAA-8E9BE286C69D}" srcId="{53FE3443-A8F1-4622-AF56-A6D568A7C974}" destId="{EF8AF93A-C9CD-4D5E-A5BD-E55A14CB303F}" srcOrd="2" destOrd="0" parTransId="{1AAC1F45-5E12-42F8-A217-D1948730DD21}" sibTransId="{C076B108-0EC7-4498-A393-284AECE8936E}"/>
    <dgm:cxn modelId="{31AA2BF3-EB17-4664-AB12-11BB4DD0337A}" srcId="{53FE3443-A8F1-4622-AF56-A6D568A7C974}" destId="{3DDE36BB-E4A8-4296-B0EB-EDC7DBCF2049}" srcOrd="0" destOrd="0" parTransId="{7272FE74-2B6E-46C5-8713-A51BCCAA07FC}" sibTransId="{AEA85FE9-41CD-466B-B939-52D5E3603DDD}"/>
    <dgm:cxn modelId="{8DEA2C89-E874-41CA-9B56-C9163A68B9DF}" srcId="{74BCC545-0A7B-4332-876D-6B6F6276ED0F}" destId="{38C335BE-7992-404E-8F56-9CC8A0AEC008}" srcOrd="1" destOrd="0" parTransId="{703945CE-1912-4AC8-9989-674E28FB4B1F}" sibTransId="{2B006454-FF5E-408A-9A8F-80B5A49DC27E}"/>
    <dgm:cxn modelId="{F8666D2D-B0F7-4521-87D6-26699AA5ECC0}" srcId="{3DDE36BB-E4A8-4296-B0EB-EDC7DBCF2049}" destId="{907D2CD2-4F5E-4BA1-AEC8-ECF29D8B209D}" srcOrd="0" destOrd="0" parTransId="{629EEF03-86BB-4D0C-BAF3-92F9795812E2}" sibTransId="{71CB9BF4-D7F9-476D-8DC8-198A847C89B1}"/>
    <dgm:cxn modelId="{AB052D2E-D344-40DA-8AC2-F05DE3C27831}" type="presOf" srcId="{53FE3443-A8F1-4622-AF56-A6D568A7C974}" destId="{DE27D427-FD5A-42DE-92C9-5E266751F06A}" srcOrd="0" destOrd="0" presId="urn:microsoft.com/office/officeart/2005/8/layout/process4"/>
    <dgm:cxn modelId="{E0FF7240-6DED-4459-B272-768847281502}" srcId="{EF8AF93A-C9CD-4D5E-A5BD-E55A14CB303F}" destId="{B25054BE-9B12-4211-A8D9-4D0244B6CC6D}" srcOrd="1" destOrd="0" parTransId="{E2FD851B-5121-465C-8FC9-33BA5BB61AA7}" sibTransId="{B124D461-50CA-4BAC-8502-7ACDC01D46D8}"/>
    <dgm:cxn modelId="{6C01A3C7-C6EF-4F84-A9B4-DAF2E4D5BE23}" type="presOf" srcId="{38C335BE-7992-404E-8F56-9CC8A0AEC008}" destId="{70D05DE6-F488-4819-A3E3-FE899A3E8665}" srcOrd="0" destOrd="0" presId="urn:microsoft.com/office/officeart/2005/8/layout/process4"/>
    <dgm:cxn modelId="{892F2E3B-92E7-443D-8DCF-7C023C11AF27}" srcId="{3DDE36BB-E4A8-4296-B0EB-EDC7DBCF2049}" destId="{92739EA2-06B9-42D2-BED0-45BF4E059D9A}" srcOrd="4" destOrd="0" parTransId="{51C0A0D3-B067-49BE-B99B-B144D9273FDD}" sibTransId="{A7EA0B8A-469B-474F-8C1A-D997AD5E4BF1}"/>
    <dgm:cxn modelId="{453DFEAD-E743-4683-910D-8C0AB91967D7}" type="presOf" srcId="{3DDE36BB-E4A8-4296-B0EB-EDC7DBCF2049}" destId="{328FF280-6C93-4326-AB8F-0E88C66E9607}" srcOrd="1" destOrd="0" presId="urn:microsoft.com/office/officeart/2005/8/layout/process4"/>
    <dgm:cxn modelId="{FA5D6945-94C5-49CE-9638-55362FCBCE9D}" type="presOf" srcId="{D728FD0B-A948-42D9-9D4A-338A1C72B63D}" destId="{019FBC73-785B-4DAD-A55F-2140AED578F5}" srcOrd="0" destOrd="0" presId="urn:microsoft.com/office/officeart/2005/8/layout/process4"/>
    <dgm:cxn modelId="{655C6BDA-2635-4F59-9729-66A2C8CE8C7C}" srcId="{53FE3443-A8F1-4622-AF56-A6D568A7C974}" destId="{74BCC545-0A7B-4332-876D-6B6F6276ED0F}" srcOrd="1" destOrd="0" parTransId="{7D0D25BE-77D0-417D-A956-AA00AF03DDD5}" sibTransId="{859DC234-172A-4E5B-8328-93E364EB9925}"/>
    <dgm:cxn modelId="{7805AE97-3C34-4332-8C75-4276FDBA9DC2}" srcId="{3DDE36BB-E4A8-4296-B0EB-EDC7DBCF2049}" destId="{5F5F44AC-0936-4435-93A3-251DA9A482E9}" srcOrd="3" destOrd="0" parTransId="{335FBFB8-281D-4175-AA45-DF6B7FE80300}" sibTransId="{96C37120-3B3A-4E24-A2AB-B522DA55FA03}"/>
    <dgm:cxn modelId="{EC8A4861-4630-47D5-BE6F-B3AE7B984A1D}" type="presOf" srcId="{EF8AF93A-C9CD-4D5E-A5BD-E55A14CB303F}" destId="{A5059027-A11A-4E3F-B665-1B55261F242E}" srcOrd="1" destOrd="0" presId="urn:microsoft.com/office/officeart/2005/8/layout/process4"/>
    <dgm:cxn modelId="{68379471-CED7-4001-BF40-236EA67BBEB8}" srcId="{74BCC545-0A7B-4332-876D-6B6F6276ED0F}" destId="{1D235A50-BADE-4E49-B5A8-853431F863A2}" srcOrd="0" destOrd="0" parTransId="{9A360A72-B888-49B9-ACAA-5A7A5353500D}" sibTransId="{EF0CF8DF-D470-4AA4-95E0-7605F2F807AA}"/>
    <dgm:cxn modelId="{E3170D27-A7FA-41DC-84F2-8472D76AC458}" type="presOf" srcId="{B25054BE-9B12-4211-A8D9-4D0244B6CC6D}" destId="{ECF5C532-82B6-4F83-8AEE-F70D213035FD}" srcOrd="0" destOrd="0" presId="urn:microsoft.com/office/officeart/2005/8/layout/process4"/>
    <dgm:cxn modelId="{ED19663D-5A2E-4A64-8F00-B8A30EF20D8B}" type="presOf" srcId="{EF8AF93A-C9CD-4D5E-A5BD-E55A14CB303F}" destId="{D15641F8-F034-43FB-BDEE-5BECF3A75BD3}" srcOrd="0" destOrd="0" presId="urn:microsoft.com/office/officeart/2005/8/layout/process4"/>
    <dgm:cxn modelId="{CA1226E9-4586-45C5-BC6F-230F2DBFBE1F}" type="presOf" srcId="{AFEBB904-7480-43CB-8C00-49C54904D342}" destId="{C08CAACE-E971-43E8-9917-189D91228C14}" srcOrd="0" destOrd="0" presId="urn:microsoft.com/office/officeart/2005/8/layout/process4"/>
    <dgm:cxn modelId="{C638D303-E036-42D2-A3D1-6372E9FBBF40}" srcId="{3DDE36BB-E4A8-4296-B0EB-EDC7DBCF2049}" destId="{AFEBB904-7480-43CB-8C00-49C54904D342}" srcOrd="2" destOrd="0" parTransId="{892FC4A0-18E0-4989-88C3-EA07FEF48DD2}" sibTransId="{9DFC5B99-0344-4621-8764-D698C7BB6BBF}"/>
    <dgm:cxn modelId="{C4B53F3A-1F02-4C19-8BDE-2B1C4C722C72}" type="presOf" srcId="{83843093-9C9F-49CC-80F1-AC3C4ADFEC08}" destId="{057C4895-D663-470B-A988-E21DB66EF7EF}" srcOrd="0" destOrd="0" presId="urn:microsoft.com/office/officeart/2005/8/layout/process4"/>
    <dgm:cxn modelId="{63F03BAB-7BB6-4548-9CAB-30AB41359B25}" type="presOf" srcId="{907D2CD2-4F5E-4BA1-AEC8-ECF29D8B209D}" destId="{9BA4315F-C1E0-49C4-AB6D-4ADE90136E36}" srcOrd="0" destOrd="0" presId="urn:microsoft.com/office/officeart/2005/8/layout/process4"/>
    <dgm:cxn modelId="{40DED524-29FB-4033-A7B3-B882BF9C2C8E}" type="presOf" srcId="{1D235A50-BADE-4E49-B5A8-853431F863A2}" destId="{56F8B203-20E4-4056-BC80-10FE100E7248}" srcOrd="0" destOrd="0" presId="urn:microsoft.com/office/officeart/2005/8/layout/process4"/>
    <dgm:cxn modelId="{42157A01-A0F8-4121-9EEE-3A0857AE081F}" type="presOf" srcId="{C86E06F9-07F1-4054-8188-148C8B170A4F}" destId="{E67D8E2D-FF19-490A-9628-2A32FD58F26A}" srcOrd="0" destOrd="0" presId="urn:microsoft.com/office/officeart/2005/8/layout/process4"/>
    <dgm:cxn modelId="{F4B5A87B-770C-4AC9-B32B-0BD097F5679E}" srcId="{74BCC545-0A7B-4332-876D-6B6F6276ED0F}" destId="{B974BA15-D73D-4035-81B7-D427B3205E21}" srcOrd="2" destOrd="0" parTransId="{9C9AD1E6-02E0-4D2B-8C42-9402396AEE0B}" sibTransId="{F0222D52-CBA1-4BE2-8514-8A5865612047}"/>
    <dgm:cxn modelId="{521C3F7A-A377-4DB6-AF38-33C1B4763F2B}" type="presOf" srcId="{74BCC545-0A7B-4332-876D-6B6F6276ED0F}" destId="{C3E0E016-0086-4495-9F83-0496DA69F9D1}" srcOrd="1" destOrd="0" presId="urn:microsoft.com/office/officeart/2005/8/layout/process4"/>
    <dgm:cxn modelId="{02CF64CF-C3F1-4014-8BC0-FB5F0B407981}" type="presOf" srcId="{92739EA2-06B9-42D2-BED0-45BF4E059D9A}" destId="{CADFB2C2-58CC-4CC1-B22A-F976A0455E6B}" srcOrd="0" destOrd="0" presId="urn:microsoft.com/office/officeart/2005/8/layout/process4"/>
    <dgm:cxn modelId="{709119B2-A2F2-43E6-8B9C-EB8C7BA6EDB6}" type="presOf" srcId="{5F5F44AC-0936-4435-93A3-251DA9A482E9}" destId="{7D0E94FE-0990-4AB5-BA88-9A79FE57039C}" srcOrd="0" destOrd="0" presId="urn:microsoft.com/office/officeart/2005/8/layout/process4"/>
    <dgm:cxn modelId="{4259C09D-EEC3-4DFA-8E97-12F8719CB859}" type="presParOf" srcId="{DE27D427-FD5A-42DE-92C9-5E266751F06A}" destId="{D1F7ACCB-1480-403E-B1DA-E5191E7C2DA4}" srcOrd="0" destOrd="0" presId="urn:microsoft.com/office/officeart/2005/8/layout/process4"/>
    <dgm:cxn modelId="{107F008E-76C6-4370-98B9-B014DE4F5472}" type="presParOf" srcId="{D1F7ACCB-1480-403E-B1DA-E5191E7C2DA4}" destId="{D15641F8-F034-43FB-BDEE-5BECF3A75BD3}" srcOrd="0" destOrd="0" presId="urn:microsoft.com/office/officeart/2005/8/layout/process4"/>
    <dgm:cxn modelId="{48004B81-F73A-4589-8BC9-FAE0A6C70142}" type="presParOf" srcId="{D1F7ACCB-1480-403E-B1DA-E5191E7C2DA4}" destId="{A5059027-A11A-4E3F-B665-1B55261F242E}" srcOrd="1" destOrd="0" presId="urn:microsoft.com/office/officeart/2005/8/layout/process4"/>
    <dgm:cxn modelId="{659972C6-DF1E-4E60-BC22-07BCCE94A6F1}" type="presParOf" srcId="{D1F7ACCB-1480-403E-B1DA-E5191E7C2DA4}" destId="{1350B2AA-27E9-43B3-ABDE-D686CC108DA7}" srcOrd="2" destOrd="0" presId="urn:microsoft.com/office/officeart/2005/8/layout/process4"/>
    <dgm:cxn modelId="{53C9041B-5464-457C-A323-D725944056F4}" type="presParOf" srcId="{1350B2AA-27E9-43B3-ABDE-D686CC108DA7}" destId="{E67D8E2D-FF19-490A-9628-2A32FD58F26A}" srcOrd="0" destOrd="0" presId="urn:microsoft.com/office/officeart/2005/8/layout/process4"/>
    <dgm:cxn modelId="{DF1C20B3-99D7-43EF-9DA9-56180B69D429}" type="presParOf" srcId="{1350B2AA-27E9-43B3-ABDE-D686CC108DA7}" destId="{ECF5C532-82B6-4F83-8AEE-F70D213035FD}" srcOrd="1" destOrd="0" presId="urn:microsoft.com/office/officeart/2005/8/layout/process4"/>
    <dgm:cxn modelId="{E5A2DF74-DF74-4E0F-8AE3-54CF2755183A}" type="presParOf" srcId="{DE27D427-FD5A-42DE-92C9-5E266751F06A}" destId="{C256E5A5-1097-4B9C-A1E1-3513367FE3CD}" srcOrd="1" destOrd="0" presId="urn:microsoft.com/office/officeart/2005/8/layout/process4"/>
    <dgm:cxn modelId="{91ED1F39-F9DC-4BDD-8635-7D2C4DC71195}" type="presParOf" srcId="{DE27D427-FD5A-42DE-92C9-5E266751F06A}" destId="{A8BF00BD-787F-4DD4-BBA8-218BA3459A21}" srcOrd="2" destOrd="0" presId="urn:microsoft.com/office/officeart/2005/8/layout/process4"/>
    <dgm:cxn modelId="{0C7CCBC2-02D7-443F-8958-90B30990BAE2}" type="presParOf" srcId="{A8BF00BD-787F-4DD4-BBA8-218BA3459A21}" destId="{AD1520DC-0C83-4103-8B6F-82E80E46B89B}" srcOrd="0" destOrd="0" presId="urn:microsoft.com/office/officeart/2005/8/layout/process4"/>
    <dgm:cxn modelId="{78D53F23-CDE0-46BE-9E83-BDD05600F41C}" type="presParOf" srcId="{A8BF00BD-787F-4DD4-BBA8-218BA3459A21}" destId="{C3E0E016-0086-4495-9F83-0496DA69F9D1}" srcOrd="1" destOrd="0" presId="urn:microsoft.com/office/officeart/2005/8/layout/process4"/>
    <dgm:cxn modelId="{A2FDEAE1-192A-4879-B716-8D18DBBD0F4D}" type="presParOf" srcId="{A8BF00BD-787F-4DD4-BBA8-218BA3459A21}" destId="{92CF6E20-8196-4FC9-A671-173491E2D8B7}" srcOrd="2" destOrd="0" presId="urn:microsoft.com/office/officeart/2005/8/layout/process4"/>
    <dgm:cxn modelId="{E58A6D29-B474-4F88-9E63-B25392425D9A}" type="presParOf" srcId="{92CF6E20-8196-4FC9-A671-173491E2D8B7}" destId="{56F8B203-20E4-4056-BC80-10FE100E7248}" srcOrd="0" destOrd="0" presId="urn:microsoft.com/office/officeart/2005/8/layout/process4"/>
    <dgm:cxn modelId="{CA3C8328-807F-40D2-A7E5-91C676EB992E}" type="presParOf" srcId="{92CF6E20-8196-4FC9-A671-173491E2D8B7}" destId="{70D05DE6-F488-4819-A3E3-FE899A3E8665}" srcOrd="1" destOrd="0" presId="urn:microsoft.com/office/officeart/2005/8/layout/process4"/>
    <dgm:cxn modelId="{9EEAD0F1-30BB-4AAA-B678-D3A7D042A111}" type="presParOf" srcId="{92CF6E20-8196-4FC9-A671-173491E2D8B7}" destId="{38C8AC17-DC06-44D9-BA69-EDB3462D15E2}" srcOrd="2" destOrd="0" presId="urn:microsoft.com/office/officeart/2005/8/layout/process4"/>
    <dgm:cxn modelId="{8443C394-A578-43EB-A761-C94BE9D3A2C3}" type="presParOf" srcId="{92CF6E20-8196-4FC9-A671-173491E2D8B7}" destId="{019FBC73-785B-4DAD-A55F-2140AED578F5}" srcOrd="3" destOrd="0" presId="urn:microsoft.com/office/officeart/2005/8/layout/process4"/>
    <dgm:cxn modelId="{2428B3EB-4D70-4FC9-8F9D-EA77A27356D6}" type="presParOf" srcId="{DE27D427-FD5A-42DE-92C9-5E266751F06A}" destId="{15066B95-C936-4AF1-A319-8C68B2B62F9C}" srcOrd="3" destOrd="0" presId="urn:microsoft.com/office/officeart/2005/8/layout/process4"/>
    <dgm:cxn modelId="{DDA6DB4B-6C82-42DF-9986-47A2C8A7CF12}" type="presParOf" srcId="{DE27D427-FD5A-42DE-92C9-5E266751F06A}" destId="{DFBA3237-42BD-424B-BD9B-C1FF4D24FB91}" srcOrd="4" destOrd="0" presId="urn:microsoft.com/office/officeart/2005/8/layout/process4"/>
    <dgm:cxn modelId="{46E9805A-FBA7-4375-8A4E-E8692B9941AE}" type="presParOf" srcId="{DFBA3237-42BD-424B-BD9B-C1FF4D24FB91}" destId="{9FB9740D-D61A-4A21-935B-F18057AB02CA}" srcOrd="0" destOrd="0" presId="urn:microsoft.com/office/officeart/2005/8/layout/process4"/>
    <dgm:cxn modelId="{5C9BCCC4-9744-493F-B904-F75DFCC208BF}" type="presParOf" srcId="{DFBA3237-42BD-424B-BD9B-C1FF4D24FB91}" destId="{328FF280-6C93-4326-AB8F-0E88C66E9607}" srcOrd="1" destOrd="0" presId="urn:microsoft.com/office/officeart/2005/8/layout/process4"/>
    <dgm:cxn modelId="{B2EB23D2-BD62-4B00-8E20-3F872C07591C}" type="presParOf" srcId="{DFBA3237-42BD-424B-BD9B-C1FF4D24FB91}" destId="{22D15BE0-AC20-4D29-B59A-09722376FEE2}" srcOrd="2" destOrd="0" presId="urn:microsoft.com/office/officeart/2005/8/layout/process4"/>
    <dgm:cxn modelId="{9D73D925-0DB1-4E6C-854D-610EC08B4584}" type="presParOf" srcId="{22D15BE0-AC20-4D29-B59A-09722376FEE2}" destId="{9BA4315F-C1E0-49C4-AB6D-4ADE90136E36}" srcOrd="0" destOrd="0" presId="urn:microsoft.com/office/officeart/2005/8/layout/process4"/>
    <dgm:cxn modelId="{02ADC82E-E02F-40FB-A55F-816D04405304}" type="presParOf" srcId="{22D15BE0-AC20-4D29-B59A-09722376FEE2}" destId="{057C4895-D663-470B-A988-E21DB66EF7EF}" srcOrd="1" destOrd="0" presId="urn:microsoft.com/office/officeart/2005/8/layout/process4"/>
    <dgm:cxn modelId="{666C970F-5705-4FD8-8EA3-A73E0F183C03}" type="presParOf" srcId="{22D15BE0-AC20-4D29-B59A-09722376FEE2}" destId="{C08CAACE-E971-43E8-9917-189D91228C14}" srcOrd="2" destOrd="0" presId="urn:microsoft.com/office/officeart/2005/8/layout/process4"/>
    <dgm:cxn modelId="{65D036C6-55CD-4356-8C0A-02A12E412906}" type="presParOf" srcId="{22D15BE0-AC20-4D29-B59A-09722376FEE2}" destId="{7D0E94FE-0990-4AB5-BA88-9A79FE57039C}" srcOrd="3" destOrd="0" presId="urn:microsoft.com/office/officeart/2005/8/layout/process4"/>
    <dgm:cxn modelId="{55F2F705-A6B1-45C5-94D2-7DFF717CF0EC}" type="presParOf" srcId="{22D15BE0-AC20-4D29-B59A-09722376FEE2}" destId="{CADFB2C2-58CC-4CC1-B22A-F976A0455E6B}" srcOrd="4" destOrd="0" presId="urn:microsoft.com/office/officeart/2005/8/layout/process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ED266E0-4DDB-4AD3-9AA7-02718E3FE843}" type="doc">
      <dgm:prSet loTypeId="urn:microsoft.com/office/officeart/2005/8/layout/equation2" loCatId="process" qsTypeId="urn:microsoft.com/office/officeart/2005/8/quickstyle/simple1" qsCatId="simple" csTypeId="urn:microsoft.com/office/officeart/2005/8/colors/colorful2" csCatId="colorful" phldr="1"/>
      <dgm:spPr/>
    </dgm:pt>
    <dgm:pt modelId="{3E8C1FD8-DB82-48ED-AA21-BBB62AC79337}">
      <dgm:prSet phldrT="[텍스트]"/>
      <dgm:spPr/>
      <dgm:t>
        <a:bodyPr/>
        <a:lstStyle/>
        <a:p>
          <a:pPr latinLnBrk="1"/>
          <a:r>
            <a:rPr lang="ko-KR" altLang="en-US" dirty="0" smtClean="0"/>
            <a:t>보물찾기</a:t>
          </a:r>
          <a:endParaRPr lang="en-US" altLang="ko-KR" dirty="0" smtClean="0"/>
        </a:p>
        <a:p>
          <a:pPr latinLnBrk="1"/>
          <a:r>
            <a:rPr lang="en-US" altLang="ko-KR" dirty="0" smtClean="0"/>
            <a:t>(</a:t>
          </a:r>
          <a:r>
            <a:rPr lang="ko-KR" altLang="en-US" dirty="0" err="1" smtClean="0"/>
            <a:t>설레임</a:t>
          </a:r>
          <a:r>
            <a:rPr lang="en-US" altLang="ko-KR" dirty="0" smtClean="0"/>
            <a:t>)</a:t>
          </a:r>
          <a:endParaRPr lang="ko-KR" altLang="en-US" dirty="0"/>
        </a:p>
      </dgm:t>
    </dgm:pt>
    <dgm:pt modelId="{6B7166F1-C0BF-472B-90BE-103022476E49}" type="parTrans" cxnId="{DEA16CCA-A34B-4183-81B1-62E262835550}">
      <dgm:prSet/>
      <dgm:spPr/>
      <dgm:t>
        <a:bodyPr/>
        <a:lstStyle/>
        <a:p>
          <a:pPr latinLnBrk="1"/>
          <a:endParaRPr lang="ko-KR" altLang="en-US"/>
        </a:p>
      </dgm:t>
    </dgm:pt>
    <dgm:pt modelId="{290A1313-58D6-46AB-BF5F-0123CF4B6075}" type="sibTrans" cxnId="{DEA16CCA-A34B-4183-81B1-62E262835550}">
      <dgm:prSet/>
      <dgm:spPr/>
      <dgm:t>
        <a:bodyPr/>
        <a:lstStyle/>
        <a:p>
          <a:pPr latinLnBrk="1"/>
          <a:endParaRPr lang="ko-KR" altLang="en-US"/>
        </a:p>
      </dgm:t>
    </dgm:pt>
    <dgm:pt modelId="{5CD9EBFF-36FA-4A38-9882-9A39FD91BFEC}">
      <dgm:prSet phldrT="[텍스트]"/>
      <dgm:spPr/>
      <dgm:t>
        <a:bodyPr/>
        <a:lstStyle/>
        <a:p>
          <a:pPr latinLnBrk="1"/>
          <a:r>
            <a:rPr lang="ko-KR" altLang="en-US" dirty="0" smtClean="0"/>
            <a:t>기부</a:t>
          </a:r>
          <a:endParaRPr lang="en-US" altLang="ko-KR" dirty="0" smtClean="0"/>
        </a:p>
        <a:p>
          <a:pPr latinLnBrk="1"/>
          <a:r>
            <a:rPr lang="ko-KR" altLang="en-US" dirty="0" smtClean="0"/>
            <a:t>뿌듯한 보람</a:t>
          </a:r>
          <a:endParaRPr lang="ko-KR" altLang="en-US" dirty="0"/>
        </a:p>
      </dgm:t>
    </dgm:pt>
    <dgm:pt modelId="{AF9C269B-F878-4F64-BC91-FCDDAC897B06}" type="parTrans" cxnId="{69BB3F87-21F7-44CC-8DB1-D4946B47DFB3}">
      <dgm:prSet/>
      <dgm:spPr/>
      <dgm:t>
        <a:bodyPr/>
        <a:lstStyle/>
        <a:p>
          <a:pPr latinLnBrk="1"/>
          <a:endParaRPr lang="ko-KR" altLang="en-US"/>
        </a:p>
      </dgm:t>
    </dgm:pt>
    <dgm:pt modelId="{9F711FA7-5201-4736-BE29-B16E28663C56}" type="sibTrans" cxnId="{69BB3F87-21F7-44CC-8DB1-D4946B47DFB3}">
      <dgm:prSet/>
      <dgm:spPr/>
      <dgm:t>
        <a:bodyPr/>
        <a:lstStyle/>
        <a:p>
          <a:pPr latinLnBrk="1"/>
          <a:endParaRPr lang="ko-KR" altLang="en-US"/>
        </a:p>
      </dgm:t>
    </dgm:pt>
    <dgm:pt modelId="{1D12CFEE-3047-436E-8239-522037B3CC5B}">
      <dgm:prSet phldrT="[텍스트]"/>
      <dgm:spPr/>
      <dgm:t>
        <a:bodyPr/>
        <a:lstStyle/>
        <a:p>
          <a:pPr latinLnBrk="1"/>
          <a:r>
            <a:rPr lang="en-US" altLang="ko-KR" dirty="0" smtClean="0"/>
            <a:t>“</a:t>
          </a:r>
          <a:r>
            <a:rPr lang="ko-KR" altLang="en-US" dirty="0" smtClean="0"/>
            <a:t>즐기면서 집중</a:t>
          </a:r>
          <a:r>
            <a:rPr lang="en-US" altLang="ko-KR" dirty="0" smtClean="0"/>
            <a:t>”</a:t>
          </a:r>
        </a:p>
        <a:p>
          <a:pPr latinLnBrk="1"/>
          <a:r>
            <a:rPr lang="ko-KR" altLang="en-US" dirty="0" smtClean="0"/>
            <a:t>홍보 </a:t>
          </a:r>
          <a:endParaRPr lang="en-US" altLang="ko-KR" dirty="0" smtClean="0"/>
        </a:p>
        <a:p>
          <a:pPr latinLnBrk="1"/>
          <a:r>
            <a:rPr lang="ko-KR" altLang="en-US" dirty="0" smtClean="0"/>
            <a:t>효과 극대화</a:t>
          </a:r>
          <a:endParaRPr lang="en-US" altLang="ko-KR" dirty="0" smtClean="0"/>
        </a:p>
        <a:p>
          <a:pPr latinLnBrk="1"/>
          <a:r>
            <a:rPr lang="en-US" altLang="ko-KR" dirty="0" smtClean="0"/>
            <a:t>[</a:t>
          </a:r>
          <a:r>
            <a:rPr lang="ko-KR" altLang="en-US" dirty="0" smtClean="0"/>
            <a:t>카타르시스</a:t>
          </a:r>
          <a:r>
            <a:rPr lang="en-US" altLang="ko-KR" dirty="0" smtClean="0"/>
            <a:t>]</a:t>
          </a:r>
        </a:p>
      </dgm:t>
    </dgm:pt>
    <dgm:pt modelId="{B47B8041-254E-4D6B-8A0D-447A4F381594}" type="parTrans" cxnId="{B96A6C4C-88B2-4124-8C14-AB3F32236BBA}">
      <dgm:prSet/>
      <dgm:spPr/>
      <dgm:t>
        <a:bodyPr/>
        <a:lstStyle/>
        <a:p>
          <a:pPr latinLnBrk="1"/>
          <a:endParaRPr lang="ko-KR" altLang="en-US"/>
        </a:p>
      </dgm:t>
    </dgm:pt>
    <dgm:pt modelId="{F6C04C60-8FB8-4A9C-BBDA-E504AB7385C5}" type="sibTrans" cxnId="{B96A6C4C-88B2-4124-8C14-AB3F32236BBA}">
      <dgm:prSet/>
      <dgm:spPr/>
      <dgm:t>
        <a:bodyPr/>
        <a:lstStyle/>
        <a:p>
          <a:pPr latinLnBrk="1"/>
          <a:endParaRPr lang="ko-KR" altLang="en-US"/>
        </a:p>
      </dgm:t>
    </dgm:pt>
    <dgm:pt modelId="{591F0219-F691-4D97-87DF-313A2765267B}" type="pres">
      <dgm:prSet presAssocID="{5ED266E0-4DDB-4AD3-9AA7-02718E3FE843}" presName="Name0" presStyleCnt="0">
        <dgm:presLayoutVars>
          <dgm:dir/>
          <dgm:resizeHandles val="exact"/>
        </dgm:presLayoutVars>
      </dgm:prSet>
      <dgm:spPr/>
    </dgm:pt>
    <dgm:pt modelId="{86FE1AF1-7AB8-41E9-86DD-128917AEBE25}" type="pres">
      <dgm:prSet presAssocID="{5ED266E0-4DDB-4AD3-9AA7-02718E3FE843}" presName="vNodes" presStyleCnt="0"/>
      <dgm:spPr/>
    </dgm:pt>
    <dgm:pt modelId="{C0777128-4688-4A5A-BE47-14E732649EB8}" type="pres">
      <dgm:prSet presAssocID="{3E8C1FD8-DB82-48ED-AA21-BBB62AC79337}" presName="node" presStyleLbl="node1" presStyleIdx="0" presStyleCnt="3" custScaleX="121240" custScaleY="11592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C193EEB-0A57-4381-AA2B-EE93C5901F87}" type="pres">
      <dgm:prSet presAssocID="{290A1313-58D6-46AB-BF5F-0123CF4B6075}" presName="spacerT" presStyleCnt="0"/>
      <dgm:spPr/>
    </dgm:pt>
    <dgm:pt modelId="{0A8CAB9B-E2F0-468A-8F1E-A27F8F25D3AD}" type="pres">
      <dgm:prSet presAssocID="{290A1313-58D6-46AB-BF5F-0123CF4B6075}" presName="sibTrans" presStyleLbl="sibTrans2D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00911C89-474A-446D-91EC-6EB66D023C7B}" type="pres">
      <dgm:prSet presAssocID="{290A1313-58D6-46AB-BF5F-0123CF4B6075}" presName="spacerB" presStyleCnt="0"/>
      <dgm:spPr/>
    </dgm:pt>
    <dgm:pt modelId="{55566A98-4311-4F5C-9019-A7AC71491D8F}" type="pres">
      <dgm:prSet presAssocID="{5CD9EBFF-36FA-4A38-9882-9A39FD91BFE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45DC702-2E07-4BB8-825A-757BCC4604D9}" type="pres">
      <dgm:prSet presAssocID="{5ED266E0-4DDB-4AD3-9AA7-02718E3FE843}" presName="sibTransLast" presStyleLbl="sibTrans2D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4E03A0ED-6306-4C57-BF8F-ACE7DB170E72}" type="pres">
      <dgm:prSet presAssocID="{5ED266E0-4DDB-4AD3-9AA7-02718E3FE843}" presName="connectorText" presStyleLbl="sibTrans2D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BCC329EC-B7EE-4F1C-A1F0-6B04D3A8C9EB}" type="pres">
      <dgm:prSet presAssocID="{5ED266E0-4DDB-4AD3-9AA7-02718E3FE843}" presName="lastNode" presStyleLbl="node1" presStyleIdx="2" presStyleCnt="3" custLinFactNeighborX="36970" custLinFactNeighborY="92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B96A6C4C-88B2-4124-8C14-AB3F32236BBA}" srcId="{5ED266E0-4DDB-4AD3-9AA7-02718E3FE843}" destId="{1D12CFEE-3047-436E-8239-522037B3CC5B}" srcOrd="2" destOrd="0" parTransId="{B47B8041-254E-4D6B-8A0D-447A4F381594}" sibTransId="{F6C04C60-8FB8-4A9C-BBDA-E504AB7385C5}"/>
    <dgm:cxn modelId="{09B7517A-50D9-4357-B175-AFC06B103D03}" type="presOf" srcId="{5CD9EBFF-36FA-4A38-9882-9A39FD91BFEC}" destId="{55566A98-4311-4F5C-9019-A7AC71491D8F}" srcOrd="0" destOrd="0" presId="urn:microsoft.com/office/officeart/2005/8/layout/equation2"/>
    <dgm:cxn modelId="{6E25BBD4-6B1B-4D11-B301-28044D386287}" type="presOf" srcId="{3E8C1FD8-DB82-48ED-AA21-BBB62AC79337}" destId="{C0777128-4688-4A5A-BE47-14E732649EB8}" srcOrd="0" destOrd="0" presId="urn:microsoft.com/office/officeart/2005/8/layout/equation2"/>
    <dgm:cxn modelId="{DEA16CCA-A34B-4183-81B1-62E262835550}" srcId="{5ED266E0-4DDB-4AD3-9AA7-02718E3FE843}" destId="{3E8C1FD8-DB82-48ED-AA21-BBB62AC79337}" srcOrd="0" destOrd="0" parTransId="{6B7166F1-C0BF-472B-90BE-103022476E49}" sibTransId="{290A1313-58D6-46AB-BF5F-0123CF4B6075}"/>
    <dgm:cxn modelId="{69BB3F87-21F7-44CC-8DB1-D4946B47DFB3}" srcId="{5ED266E0-4DDB-4AD3-9AA7-02718E3FE843}" destId="{5CD9EBFF-36FA-4A38-9882-9A39FD91BFEC}" srcOrd="1" destOrd="0" parTransId="{AF9C269B-F878-4F64-BC91-FCDDAC897B06}" sibTransId="{9F711FA7-5201-4736-BE29-B16E28663C56}"/>
    <dgm:cxn modelId="{706C8597-968F-49B4-9826-F816287BF21E}" type="presOf" srcId="{5ED266E0-4DDB-4AD3-9AA7-02718E3FE843}" destId="{591F0219-F691-4D97-87DF-313A2765267B}" srcOrd="0" destOrd="0" presId="urn:microsoft.com/office/officeart/2005/8/layout/equation2"/>
    <dgm:cxn modelId="{2AAD601B-C1E0-413D-ACE8-A47D14208AE2}" type="presOf" srcId="{9F711FA7-5201-4736-BE29-B16E28663C56}" destId="{445DC702-2E07-4BB8-825A-757BCC4604D9}" srcOrd="0" destOrd="0" presId="urn:microsoft.com/office/officeart/2005/8/layout/equation2"/>
    <dgm:cxn modelId="{76E8A35F-DA45-41A6-B78B-C75DBDC092C3}" type="presOf" srcId="{290A1313-58D6-46AB-BF5F-0123CF4B6075}" destId="{0A8CAB9B-E2F0-468A-8F1E-A27F8F25D3AD}" srcOrd="0" destOrd="0" presId="urn:microsoft.com/office/officeart/2005/8/layout/equation2"/>
    <dgm:cxn modelId="{9B272F65-C1B3-4E51-A240-8FE319E6F243}" type="presOf" srcId="{9F711FA7-5201-4736-BE29-B16E28663C56}" destId="{4E03A0ED-6306-4C57-BF8F-ACE7DB170E72}" srcOrd="1" destOrd="0" presId="urn:microsoft.com/office/officeart/2005/8/layout/equation2"/>
    <dgm:cxn modelId="{4AA26F61-42EB-4CD9-8D4C-A1CE7D42CB8B}" type="presOf" srcId="{1D12CFEE-3047-436E-8239-522037B3CC5B}" destId="{BCC329EC-B7EE-4F1C-A1F0-6B04D3A8C9EB}" srcOrd="0" destOrd="0" presId="urn:microsoft.com/office/officeart/2005/8/layout/equation2"/>
    <dgm:cxn modelId="{329CE464-879B-4B64-A9D4-0BE8F72FEB96}" type="presParOf" srcId="{591F0219-F691-4D97-87DF-313A2765267B}" destId="{86FE1AF1-7AB8-41E9-86DD-128917AEBE25}" srcOrd="0" destOrd="0" presId="urn:microsoft.com/office/officeart/2005/8/layout/equation2"/>
    <dgm:cxn modelId="{5688C1A9-52A7-4C8F-B9ED-C743E3FE40AD}" type="presParOf" srcId="{86FE1AF1-7AB8-41E9-86DD-128917AEBE25}" destId="{C0777128-4688-4A5A-BE47-14E732649EB8}" srcOrd="0" destOrd="0" presId="urn:microsoft.com/office/officeart/2005/8/layout/equation2"/>
    <dgm:cxn modelId="{BC3E578A-8081-4ED7-A138-9BAA2B16D212}" type="presParOf" srcId="{86FE1AF1-7AB8-41E9-86DD-128917AEBE25}" destId="{1C193EEB-0A57-4381-AA2B-EE93C5901F87}" srcOrd="1" destOrd="0" presId="urn:microsoft.com/office/officeart/2005/8/layout/equation2"/>
    <dgm:cxn modelId="{BB88F297-D28A-4EE4-B6BC-0896924F9037}" type="presParOf" srcId="{86FE1AF1-7AB8-41E9-86DD-128917AEBE25}" destId="{0A8CAB9B-E2F0-468A-8F1E-A27F8F25D3AD}" srcOrd="2" destOrd="0" presId="urn:microsoft.com/office/officeart/2005/8/layout/equation2"/>
    <dgm:cxn modelId="{232FB9DE-160D-4687-AC5D-8C4E3250E108}" type="presParOf" srcId="{86FE1AF1-7AB8-41E9-86DD-128917AEBE25}" destId="{00911C89-474A-446D-91EC-6EB66D023C7B}" srcOrd="3" destOrd="0" presId="urn:microsoft.com/office/officeart/2005/8/layout/equation2"/>
    <dgm:cxn modelId="{35A41BEA-6B99-4777-8BB5-FEC24FE5BD17}" type="presParOf" srcId="{86FE1AF1-7AB8-41E9-86DD-128917AEBE25}" destId="{55566A98-4311-4F5C-9019-A7AC71491D8F}" srcOrd="4" destOrd="0" presId="urn:microsoft.com/office/officeart/2005/8/layout/equation2"/>
    <dgm:cxn modelId="{EF78C2CB-D01A-4987-B00D-549B81F860F6}" type="presParOf" srcId="{591F0219-F691-4D97-87DF-313A2765267B}" destId="{445DC702-2E07-4BB8-825A-757BCC4604D9}" srcOrd="1" destOrd="0" presId="urn:microsoft.com/office/officeart/2005/8/layout/equation2"/>
    <dgm:cxn modelId="{FB6AE2E7-C9EE-4192-A255-85A94E70484C}" type="presParOf" srcId="{445DC702-2E07-4BB8-825A-757BCC4604D9}" destId="{4E03A0ED-6306-4C57-BF8F-ACE7DB170E72}" srcOrd="0" destOrd="0" presId="urn:microsoft.com/office/officeart/2005/8/layout/equation2"/>
    <dgm:cxn modelId="{9BCFEFDD-C1B9-4266-A838-A9FF70F8043F}" type="presParOf" srcId="{591F0219-F691-4D97-87DF-313A2765267B}" destId="{BCC329EC-B7EE-4F1C-A1F0-6B04D3A8C9EB}" srcOrd="2" destOrd="0" presId="urn:microsoft.com/office/officeart/2005/8/layout/equatio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605135-8496-46FA-953B-FEE480C19CE4}" type="doc">
      <dgm:prSet loTypeId="urn:microsoft.com/office/officeart/2005/8/layout/radial4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latinLnBrk="1"/>
          <a:endParaRPr lang="ko-KR" altLang="en-US"/>
        </a:p>
      </dgm:t>
    </dgm:pt>
    <dgm:pt modelId="{A9981A48-4163-442C-8277-129B8CC8346E}">
      <dgm:prSet phldrT="[텍스트]"/>
      <dgm:spPr/>
      <dgm:t>
        <a:bodyPr/>
        <a:lstStyle/>
        <a:p>
          <a:pPr latinLnBrk="1"/>
          <a:r>
            <a:rPr lang="en-US" altLang="ko-KR" dirty="0" smtClean="0"/>
            <a:t>3</a:t>
          </a:r>
          <a:r>
            <a:rPr lang="ko-KR" altLang="en-US" dirty="0" err="1" smtClean="0"/>
            <a:t>년안에</a:t>
          </a:r>
          <a:r>
            <a:rPr lang="ko-KR" altLang="en-US" dirty="0" smtClean="0"/>
            <a:t> </a:t>
          </a:r>
          <a:r>
            <a:rPr lang="ko-KR" altLang="en-US" dirty="0" err="1" smtClean="0"/>
            <a:t>모바일마켓팅</a:t>
          </a:r>
          <a:r>
            <a:rPr lang="ko-KR" altLang="en-US" dirty="0" smtClean="0"/>
            <a:t> 시장은 </a:t>
          </a:r>
          <a:r>
            <a:rPr lang="en-US" altLang="ko-KR" dirty="0" smtClean="0"/>
            <a:t>100</a:t>
          </a:r>
          <a:r>
            <a:rPr lang="ko-KR" altLang="en-US" dirty="0" smtClean="0"/>
            <a:t>조원</a:t>
          </a:r>
          <a:endParaRPr lang="en-US" altLang="ko-KR" dirty="0" smtClean="0"/>
        </a:p>
        <a:p>
          <a:pPr latinLnBrk="1"/>
          <a:r>
            <a:rPr lang="ko-KR" altLang="en-US" dirty="0" smtClean="0"/>
            <a:t>이상 성장</a:t>
          </a:r>
          <a:r>
            <a:rPr lang="en-US" altLang="ko-KR" dirty="0" smtClean="0"/>
            <a:t>!</a:t>
          </a:r>
          <a:endParaRPr lang="ko-KR" altLang="en-US" dirty="0"/>
        </a:p>
      </dgm:t>
    </dgm:pt>
    <dgm:pt modelId="{49C59E3C-469C-4428-8257-0BFC8C7E0555}" type="parTrans" cxnId="{D2CBDEEC-CB42-42E3-BD4F-D0D5D5AC70CF}">
      <dgm:prSet/>
      <dgm:spPr/>
      <dgm:t>
        <a:bodyPr/>
        <a:lstStyle/>
        <a:p>
          <a:pPr latinLnBrk="1"/>
          <a:endParaRPr lang="ko-KR" altLang="en-US"/>
        </a:p>
      </dgm:t>
    </dgm:pt>
    <dgm:pt modelId="{7BC20E53-C309-48B9-88E4-E6C0F22FCAB8}" type="sibTrans" cxnId="{D2CBDEEC-CB42-42E3-BD4F-D0D5D5AC70CF}">
      <dgm:prSet/>
      <dgm:spPr/>
      <dgm:t>
        <a:bodyPr/>
        <a:lstStyle/>
        <a:p>
          <a:pPr latinLnBrk="1"/>
          <a:endParaRPr lang="ko-KR" altLang="en-US"/>
        </a:p>
      </dgm:t>
    </dgm:pt>
    <dgm:pt modelId="{1C181213-A35A-46BC-A59B-C9B3B20E17F7}">
      <dgm:prSet phldrT="[텍스트]"/>
      <dgm:spPr/>
      <dgm:t>
        <a:bodyPr/>
        <a:lstStyle/>
        <a:p>
          <a:pPr latinLnBrk="1"/>
          <a:r>
            <a:rPr lang="ko-KR" altLang="en-US" dirty="0" smtClean="0"/>
            <a:t>로컬상점 광고시장</a:t>
          </a:r>
          <a:endParaRPr lang="en-US" altLang="ko-KR" dirty="0" smtClean="0"/>
        </a:p>
        <a:p>
          <a:pPr latinLnBrk="1"/>
          <a:r>
            <a:rPr lang="en-US" altLang="ko-KR" dirty="0" smtClean="0"/>
            <a:t>640</a:t>
          </a:r>
          <a:r>
            <a:rPr lang="ko-KR" altLang="en-US" dirty="0" smtClean="0"/>
            <a:t>조</a:t>
          </a:r>
          <a:endParaRPr lang="en-US" altLang="ko-KR" dirty="0" smtClean="0"/>
        </a:p>
        <a:p>
          <a:pPr latinLnBrk="1"/>
          <a:r>
            <a:rPr lang="ko-KR" altLang="en-US" dirty="0" smtClean="0"/>
            <a:t>인터넷광고</a:t>
          </a:r>
          <a:r>
            <a:rPr lang="en-US" altLang="ko-KR" dirty="0" smtClean="0"/>
            <a:t>4%</a:t>
          </a:r>
          <a:endParaRPr lang="ko-KR" altLang="en-US" dirty="0"/>
        </a:p>
      </dgm:t>
    </dgm:pt>
    <dgm:pt modelId="{B0D053ED-0A2D-4AA3-8442-B437FD0A8D82}" type="parTrans" cxnId="{041A10E6-DF74-429D-A333-5DA21175A56D}">
      <dgm:prSet/>
      <dgm:spPr/>
      <dgm:t>
        <a:bodyPr/>
        <a:lstStyle/>
        <a:p>
          <a:pPr latinLnBrk="1"/>
          <a:endParaRPr lang="ko-KR" altLang="en-US"/>
        </a:p>
      </dgm:t>
    </dgm:pt>
    <dgm:pt modelId="{A2F542C3-2F79-4130-8FE9-5726736F1DD9}" type="sibTrans" cxnId="{041A10E6-DF74-429D-A333-5DA21175A56D}">
      <dgm:prSet/>
      <dgm:spPr/>
      <dgm:t>
        <a:bodyPr/>
        <a:lstStyle/>
        <a:p>
          <a:pPr latinLnBrk="1"/>
          <a:endParaRPr lang="ko-KR" altLang="en-US"/>
        </a:p>
      </dgm:t>
    </dgm:pt>
    <dgm:pt modelId="{BB929BBD-8843-4324-8E2F-761707DA972D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지자체</a:t>
          </a:r>
          <a:endParaRPr lang="en-US" altLang="ko-KR" dirty="0" smtClean="0"/>
        </a:p>
        <a:p>
          <a:pPr latinLnBrk="1"/>
          <a:r>
            <a:rPr lang="ko-KR" altLang="en-US" dirty="0" smtClean="0"/>
            <a:t>홍보예산</a:t>
          </a:r>
          <a:r>
            <a:rPr lang="en-US" altLang="ko-KR" dirty="0" smtClean="0"/>
            <a:t>?</a:t>
          </a:r>
          <a:endParaRPr lang="ko-KR" altLang="en-US" dirty="0"/>
        </a:p>
      </dgm:t>
    </dgm:pt>
    <dgm:pt modelId="{738CAEE6-A48F-49FA-A205-0FC8F6BDB33B}" type="parTrans" cxnId="{9D660A30-B9AC-46DC-8E5D-C99C91CC4E24}">
      <dgm:prSet/>
      <dgm:spPr/>
      <dgm:t>
        <a:bodyPr/>
        <a:lstStyle/>
        <a:p>
          <a:pPr latinLnBrk="1"/>
          <a:endParaRPr lang="ko-KR" altLang="en-US"/>
        </a:p>
      </dgm:t>
    </dgm:pt>
    <dgm:pt modelId="{D51728F3-E7C7-49A9-8703-FA6D20FE30C7}" type="sibTrans" cxnId="{9D660A30-B9AC-46DC-8E5D-C99C91CC4E24}">
      <dgm:prSet/>
      <dgm:spPr/>
      <dgm:t>
        <a:bodyPr/>
        <a:lstStyle/>
        <a:p>
          <a:pPr latinLnBrk="1"/>
          <a:endParaRPr lang="ko-KR" altLang="en-US"/>
        </a:p>
      </dgm:t>
    </dgm:pt>
    <dgm:pt modelId="{4FAADE41-4BFD-4BA8-ABF8-82118FBA9F6A}">
      <dgm:prSet phldrT="[텍스트]"/>
      <dgm:spPr/>
      <dgm:t>
        <a:bodyPr/>
        <a:lstStyle/>
        <a:p>
          <a:pPr latinLnBrk="1"/>
          <a:r>
            <a:rPr lang="ko-KR" altLang="en-US" dirty="0" smtClean="0"/>
            <a:t>선거관리원회</a:t>
          </a:r>
          <a:endParaRPr lang="en-US" altLang="ko-KR" dirty="0" smtClean="0"/>
        </a:p>
        <a:p>
          <a:pPr latinLnBrk="1"/>
          <a:r>
            <a:rPr lang="ko-KR" altLang="en-US" dirty="0" smtClean="0"/>
            <a:t>예산</a:t>
          </a:r>
          <a:r>
            <a:rPr lang="en-US" altLang="ko-KR" dirty="0" smtClean="0"/>
            <a:t>?</a:t>
          </a:r>
          <a:endParaRPr lang="ko-KR" altLang="en-US" dirty="0"/>
        </a:p>
      </dgm:t>
    </dgm:pt>
    <dgm:pt modelId="{5F362B39-C50D-48E2-B290-502989F4B7C7}" type="parTrans" cxnId="{7B124B5C-3B1A-468B-868C-F9F0350B0549}">
      <dgm:prSet/>
      <dgm:spPr/>
      <dgm:t>
        <a:bodyPr/>
        <a:lstStyle/>
        <a:p>
          <a:pPr latinLnBrk="1"/>
          <a:endParaRPr lang="ko-KR" altLang="en-US"/>
        </a:p>
      </dgm:t>
    </dgm:pt>
    <dgm:pt modelId="{183F37F8-CC2B-4435-BE0F-FBD05D44F325}" type="sibTrans" cxnId="{7B124B5C-3B1A-468B-868C-F9F0350B0549}">
      <dgm:prSet/>
      <dgm:spPr/>
      <dgm:t>
        <a:bodyPr/>
        <a:lstStyle/>
        <a:p>
          <a:pPr latinLnBrk="1"/>
          <a:endParaRPr lang="ko-KR" altLang="en-US"/>
        </a:p>
      </dgm:t>
    </dgm:pt>
    <dgm:pt modelId="{32F7E991-55A7-4A9E-9EDB-42C2065972A5}">
      <dgm:prSet phldrT="[텍스트]"/>
      <dgm:spPr/>
      <dgm:t>
        <a:bodyPr/>
        <a:lstStyle/>
        <a:p>
          <a:pPr latinLnBrk="1"/>
          <a:r>
            <a:rPr lang="ko-KR" altLang="en-US" dirty="0" smtClean="0"/>
            <a:t>대학교 홍보예산</a:t>
          </a:r>
          <a:endParaRPr lang="ko-KR" altLang="en-US" dirty="0"/>
        </a:p>
      </dgm:t>
    </dgm:pt>
    <dgm:pt modelId="{82F03D5E-6733-479A-BE33-DFB77D59733A}" type="parTrans" cxnId="{9C8D0C86-C9B2-4863-9226-C20F7A68FBA6}">
      <dgm:prSet/>
      <dgm:spPr/>
      <dgm:t>
        <a:bodyPr/>
        <a:lstStyle/>
        <a:p>
          <a:pPr latinLnBrk="1"/>
          <a:endParaRPr lang="ko-KR" altLang="en-US"/>
        </a:p>
      </dgm:t>
    </dgm:pt>
    <dgm:pt modelId="{52E933A1-D2E6-4761-8E2A-DA60B8C9E8BB}" type="sibTrans" cxnId="{9C8D0C86-C9B2-4863-9226-C20F7A68FBA6}">
      <dgm:prSet/>
      <dgm:spPr/>
      <dgm:t>
        <a:bodyPr/>
        <a:lstStyle/>
        <a:p>
          <a:pPr latinLnBrk="1"/>
          <a:endParaRPr lang="ko-KR" altLang="en-US"/>
        </a:p>
      </dgm:t>
    </dgm:pt>
    <dgm:pt modelId="{431BA92D-3EDD-4D4B-86C6-8189DD7AA7AB}" type="pres">
      <dgm:prSet presAssocID="{E4605135-8496-46FA-953B-FEE480C19CE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7978566-5BE9-4774-B6A3-161EBDB7B12C}" type="pres">
      <dgm:prSet presAssocID="{A9981A48-4163-442C-8277-129B8CC8346E}" presName="centerShape" presStyleLbl="node0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DBFF17FF-C8D3-43E6-9D7B-AFCE9255F0E5}" type="pres">
      <dgm:prSet presAssocID="{B0D053ED-0A2D-4AA3-8442-B437FD0A8D82}" presName="parTrans" presStyleLbl="bg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6F2157F7-443A-4288-86C9-0D41221BBD8F}" type="pres">
      <dgm:prSet presAssocID="{1C181213-A35A-46BC-A59B-C9B3B20E17F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81258F7-1025-457E-BB47-C97994A59106}" type="pres">
      <dgm:prSet presAssocID="{738CAEE6-A48F-49FA-A205-0FC8F6BDB33B}" presName="parTrans" presStyleLbl="bg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22923C0F-BA2A-4528-9024-698B33F4429F}" type="pres">
      <dgm:prSet presAssocID="{BB929BBD-8843-4324-8E2F-761707DA972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7DD2C3C-9C8D-4493-A861-4CC09B29EE7E}" type="pres">
      <dgm:prSet presAssocID="{5F362B39-C50D-48E2-B290-502989F4B7C7}" presName="parTrans" presStyleLbl="bg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F0DC38E5-C0EA-4508-B6D7-FDE1D1282152}" type="pres">
      <dgm:prSet presAssocID="{4FAADE41-4BFD-4BA8-ABF8-82118FBA9F6A}" presName="node" presStyleLbl="node1" presStyleIdx="2" presStyleCnt="4" custRadScaleRad="103734" custRadScaleInc="238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79B94E9-669C-4E19-AEC7-CE886D5A3C02}" type="pres">
      <dgm:prSet presAssocID="{82F03D5E-6733-479A-BE33-DFB77D59733A}" presName="parTrans" presStyleLbl="bg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F5ED45B6-4C18-4894-89E5-3A4DC8797FD5}" type="pres">
      <dgm:prSet presAssocID="{32F7E991-55A7-4A9E-9EDB-42C2065972A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9A3C404E-BF2C-4C9F-8CF7-BCA5E78A2D50}" type="presOf" srcId="{738CAEE6-A48F-49FA-A205-0FC8F6BDB33B}" destId="{D81258F7-1025-457E-BB47-C97994A59106}" srcOrd="0" destOrd="0" presId="urn:microsoft.com/office/officeart/2005/8/layout/radial4"/>
    <dgm:cxn modelId="{C0B32050-8B23-4062-A9CA-0031841D65D3}" type="presOf" srcId="{5F362B39-C50D-48E2-B290-502989F4B7C7}" destId="{77DD2C3C-9C8D-4493-A861-4CC09B29EE7E}" srcOrd="0" destOrd="0" presId="urn:microsoft.com/office/officeart/2005/8/layout/radial4"/>
    <dgm:cxn modelId="{A2AA61B3-3420-4D69-B875-A0B827BD3E5E}" type="presOf" srcId="{32F7E991-55A7-4A9E-9EDB-42C2065972A5}" destId="{F5ED45B6-4C18-4894-89E5-3A4DC8797FD5}" srcOrd="0" destOrd="0" presId="urn:microsoft.com/office/officeart/2005/8/layout/radial4"/>
    <dgm:cxn modelId="{D2CBDEEC-CB42-42E3-BD4F-D0D5D5AC70CF}" srcId="{E4605135-8496-46FA-953B-FEE480C19CE4}" destId="{A9981A48-4163-442C-8277-129B8CC8346E}" srcOrd="0" destOrd="0" parTransId="{49C59E3C-469C-4428-8257-0BFC8C7E0555}" sibTransId="{7BC20E53-C309-48B9-88E4-E6C0F22FCAB8}"/>
    <dgm:cxn modelId="{7B124B5C-3B1A-468B-868C-F9F0350B0549}" srcId="{A9981A48-4163-442C-8277-129B8CC8346E}" destId="{4FAADE41-4BFD-4BA8-ABF8-82118FBA9F6A}" srcOrd="2" destOrd="0" parTransId="{5F362B39-C50D-48E2-B290-502989F4B7C7}" sibTransId="{183F37F8-CC2B-4435-BE0F-FBD05D44F325}"/>
    <dgm:cxn modelId="{58FC9993-DBD9-4E54-B491-6914AFA925D7}" type="presOf" srcId="{B0D053ED-0A2D-4AA3-8442-B437FD0A8D82}" destId="{DBFF17FF-C8D3-43E6-9D7B-AFCE9255F0E5}" srcOrd="0" destOrd="0" presId="urn:microsoft.com/office/officeart/2005/8/layout/radial4"/>
    <dgm:cxn modelId="{0537DCC3-8786-4E80-A7C5-CF03C11B0C3B}" type="presOf" srcId="{4FAADE41-4BFD-4BA8-ABF8-82118FBA9F6A}" destId="{F0DC38E5-C0EA-4508-B6D7-FDE1D1282152}" srcOrd="0" destOrd="0" presId="urn:microsoft.com/office/officeart/2005/8/layout/radial4"/>
    <dgm:cxn modelId="{2E766DBC-CE3A-4D06-A438-0FF4684D8CDF}" type="presOf" srcId="{1C181213-A35A-46BC-A59B-C9B3B20E17F7}" destId="{6F2157F7-443A-4288-86C9-0D41221BBD8F}" srcOrd="0" destOrd="0" presId="urn:microsoft.com/office/officeart/2005/8/layout/radial4"/>
    <dgm:cxn modelId="{DFFD829E-0422-46FA-B8B1-EC48460FFA24}" type="presOf" srcId="{E4605135-8496-46FA-953B-FEE480C19CE4}" destId="{431BA92D-3EDD-4D4B-86C6-8189DD7AA7AB}" srcOrd="0" destOrd="0" presId="urn:microsoft.com/office/officeart/2005/8/layout/radial4"/>
    <dgm:cxn modelId="{9D660A30-B9AC-46DC-8E5D-C99C91CC4E24}" srcId="{A9981A48-4163-442C-8277-129B8CC8346E}" destId="{BB929BBD-8843-4324-8E2F-761707DA972D}" srcOrd="1" destOrd="0" parTransId="{738CAEE6-A48F-49FA-A205-0FC8F6BDB33B}" sibTransId="{D51728F3-E7C7-49A9-8703-FA6D20FE30C7}"/>
    <dgm:cxn modelId="{9C8D0C86-C9B2-4863-9226-C20F7A68FBA6}" srcId="{A9981A48-4163-442C-8277-129B8CC8346E}" destId="{32F7E991-55A7-4A9E-9EDB-42C2065972A5}" srcOrd="3" destOrd="0" parTransId="{82F03D5E-6733-479A-BE33-DFB77D59733A}" sibTransId="{52E933A1-D2E6-4761-8E2A-DA60B8C9E8BB}"/>
    <dgm:cxn modelId="{EEBA85A6-7CC8-494A-99C3-7C399BCC597F}" type="presOf" srcId="{A9981A48-4163-442C-8277-129B8CC8346E}" destId="{D7978566-5BE9-4774-B6A3-161EBDB7B12C}" srcOrd="0" destOrd="0" presId="urn:microsoft.com/office/officeart/2005/8/layout/radial4"/>
    <dgm:cxn modelId="{7E6DBACD-88BD-47EC-A2C7-CA3BCB9F1D62}" type="presOf" srcId="{82F03D5E-6733-479A-BE33-DFB77D59733A}" destId="{379B94E9-669C-4E19-AEC7-CE886D5A3C02}" srcOrd="0" destOrd="0" presId="urn:microsoft.com/office/officeart/2005/8/layout/radial4"/>
    <dgm:cxn modelId="{E61AFA2F-D70A-4EA7-ACD1-830E819FA1AA}" type="presOf" srcId="{BB929BBD-8843-4324-8E2F-761707DA972D}" destId="{22923C0F-BA2A-4528-9024-698B33F4429F}" srcOrd="0" destOrd="0" presId="urn:microsoft.com/office/officeart/2005/8/layout/radial4"/>
    <dgm:cxn modelId="{041A10E6-DF74-429D-A333-5DA21175A56D}" srcId="{A9981A48-4163-442C-8277-129B8CC8346E}" destId="{1C181213-A35A-46BC-A59B-C9B3B20E17F7}" srcOrd="0" destOrd="0" parTransId="{B0D053ED-0A2D-4AA3-8442-B437FD0A8D82}" sibTransId="{A2F542C3-2F79-4130-8FE9-5726736F1DD9}"/>
    <dgm:cxn modelId="{68100D4B-DA49-4290-A840-31E6F5C144BD}" type="presParOf" srcId="{431BA92D-3EDD-4D4B-86C6-8189DD7AA7AB}" destId="{D7978566-5BE9-4774-B6A3-161EBDB7B12C}" srcOrd="0" destOrd="0" presId="urn:microsoft.com/office/officeart/2005/8/layout/radial4"/>
    <dgm:cxn modelId="{15361CFC-C7FB-479B-BAC6-DE4519457FFD}" type="presParOf" srcId="{431BA92D-3EDD-4D4B-86C6-8189DD7AA7AB}" destId="{DBFF17FF-C8D3-43E6-9D7B-AFCE9255F0E5}" srcOrd="1" destOrd="0" presId="urn:microsoft.com/office/officeart/2005/8/layout/radial4"/>
    <dgm:cxn modelId="{55301F54-3FC8-4A48-8832-19044733F6A5}" type="presParOf" srcId="{431BA92D-3EDD-4D4B-86C6-8189DD7AA7AB}" destId="{6F2157F7-443A-4288-86C9-0D41221BBD8F}" srcOrd="2" destOrd="0" presId="urn:microsoft.com/office/officeart/2005/8/layout/radial4"/>
    <dgm:cxn modelId="{64B5C242-CCC8-445A-8A64-1FF54CBABAFC}" type="presParOf" srcId="{431BA92D-3EDD-4D4B-86C6-8189DD7AA7AB}" destId="{D81258F7-1025-457E-BB47-C97994A59106}" srcOrd="3" destOrd="0" presId="urn:microsoft.com/office/officeart/2005/8/layout/radial4"/>
    <dgm:cxn modelId="{C40240E1-E57C-4E0D-A331-AB79EA74D430}" type="presParOf" srcId="{431BA92D-3EDD-4D4B-86C6-8189DD7AA7AB}" destId="{22923C0F-BA2A-4528-9024-698B33F4429F}" srcOrd="4" destOrd="0" presId="urn:microsoft.com/office/officeart/2005/8/layout/radial4"/>
    <dgm:cxn modelId="{EEA18549-8C6F-4CEC-BA04-7CFD7551EF13}" type="presParOf" srcId="{431BA92D-3EDD-4D4B-86C6-8189DD7AA7AB}" destId="{77DD2C3C-9C8D-4493-A861-4CC09B29EE7E}" srcOrd="5" destOrd="0" presId="urn:microsoft.com/office/officeart/2005/8/layout/radial4"/>
    <dgm:cxn modelId="{0229C6C0-8805-4D2F-AD18-50521AD8366A}" type="presParOf" srcId="{431BA92D-3EDD-4D4B-86C6-8189DD7AA7AB}" destId="{F0DC38E5-C0EA-4508-B6D7-FDE1D1282152}" srcOrd="6" destOrd="0" presId="urn:microsoft.com/office/officeart/2005/8/layout/radial4"/>
    <dgm:cxn modelId="{7B8AD514-112B-4C0D-88F0-3F4D67592F7F}" type="presParOf" srcId="{431BA92D-3EDD-4D4B-86C6-8189DD7AA7AB}" destId="{379B94E9-669C-4E19-AEC7-CE886D5A3C02}" srcOrd="7" destOrd="0" presId="urn:microsoft.com/office/officeart/2005/8/layout/radial4"/>
    <dgm:cxn modelId="{E7840D96-203A-43A6-91D4-41A18CFE0B23}" type="presParOf" srcId="{431BA92D-3EDD-4D4B-86C6-8189DD7AA7AB}" destId="{F5ED45B6-4C18-4894-89E5-3A4DC8797FD5}" srcOrd="8" destOrd="0" presId="urn:microsoft.com/office/officeart/2005/8/layout/radial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9911869-03E4-49B2-8D81-3DC5CC6C4310}" type="doc">
      <dgm:prSet loTypeId="urn:microsoft.com/office/officeart/2005/8/layout/chart3" loCatId="relationship" qsTypeId="urn:microsoft.com/office/officeart/2005/8/quickstyle/simple1" qsCatId="simple" csTypeId="urn:microsoft.com/office/officeart/2005/8/colors/accent2_3" csCatId="accent2" phldr="1"/>
      <dgm:spPr/>
    </dgm:pt>
    <dgm:pt modelId="{027AEBFD-7FEC-4749-85D7-FA76929ED654}">
      <dgm:prSet phldrT="[텍스트]"/>
      <dgm:spPr/>
      <dgm:t>
        <a:bodyPr/>
        <a:lstStyle/>
        <a:p>
          <a:pPr latinLnBrk="1"/>
          <a:r>
            <a:rPr lang="en-US" altLang="ko-KR" dirty="0" smtClean="0"/>
            <a:t>LG</a:t>
          </a:r>
          <a:r>
            <a:rPr lang="ko-KR" altLang="en-US" dirty="0" err="1" smtClean="0"/>
            <a:t>딩동</a:t>
          </a:r>
          <a:endParaRPr lang="ko-KR" altLang="en-US" dirty="0"/>
        </a:p>
      </dgm:t>
    </dgm:pt>
    <dgm:pt modelId="{C4CF4386-381A-443B-A17A-382480D958F4}" type="parTrans" cxnId="{EAC2D731-A586-48F2-8B4D-494E4E9078CF}">
      <dgm:prSet/>
      <dgm:spPr/>
      <dgm:t>
        <a:bodyPr/>
        <a:lstStyle/>
        <a:p>
          <a:pPr latinLnBrk="1"/>
          <a:endParaRPr lang="ko-KR" altLang="en-US"/>
        </a:p>
      </dgm:t>
    </dgm:pt>
    <dgm:pt modelId="{56ECE058-7799-4623-8DBC-D9FD147204D2}" type="sibTrans" cxnId="{EAC2D731-A586-48F2-8B4D-494E4E9078CF}">
      <dgm:prSet/>
      <dgm:spPr/>
      <dgm:t>
        <a:bodyPr/>
        <a:lstStyle/>
        <a:p>
          <a:pPr latinLnBrk="1"/>
          <a:endParaRPr lang="ko-KR" altLang="en-US"/>
        </a:p>
      </dgm:t>
    </dgm:pt>
    <dgm:pt modelId="{203E34E8-E194-4E8C-8B41-0D136BE60BFA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티켓몬스터</a:t>
          </a:r>
          <a:r>
            <a:rPr lang="en-US" altLang="ko-KR" dirty="0" smtClean="0"/>
            <a:t>-</a:t>
          </a:r>
          <a:br>
            <a:rPr lang="en-US" altLang="ko-KR" dirty="0" smtClean="0"/>
          </a:br>
          <a:r>
            <a:rPr lang="ko-KR" altLang="en-US" dirty="0" err="1" smtClean="0"/>
            <a:t>티몬나우</a:t>
          </a:r>
          <a:endParaRPr lang="ko-KR" altLang="en-US" dirty="0"/>
        </a:p>
      </dgm:t>
    </dgm:pt>
    <dgm:pt modelId="{3D76F39E-6428-466F-B738-D9C89D6DA62D}" type="parTrans" cxnId="{8B05FBE7-ECA4-46DE-B99D-2D50EC1B15A6}">
      <dgm:prSet/>
      <dgm:spPr/>
      <dgm:t>
        <a:bodyPr/>
        <a:lstStyle/>
        <a:p>
          <a:pPr latinLnBrk="1"/>
          <a:endParaRPr lang="ko-KR" altLang="en-US"/>
        </a:p>
      </dgm:t>
    </dgm:pt>
    <dgm:pt modelId="{A6B6AC9D-F037-43A4-A99C-F5A83F5DCCF6}" type="sibTrans" cxnId="{8B05FBE7-ECA4-46DE-B99D-2D50EC1B15A6}">
      <dgm:prSet/>
      <dgm:spPr/>
      <dgm:t>
        <a:bodyPr/>
        <a:lstStyle/>
        <a:p>
          <a:pPr latinLnBrk="1"/>
          <a:endParaRPr lang="ko-KR" altLang="en-US"/>
        </a:p>
      </dgm:t>
    </dgm:pt>
    <dgm:pt modelId="{EC5CC34B-6AC3-4D99-B993-9F9C16E30469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씨온</a:t>
          </a:r>
          <a:r>
            <a:rPr lang="en-US" altLang="ko-KR" dirty="0" smtClean="0"/>
            <a:t>-</a:t>
          </a:r>
          <a:r>
            <a:rPr lang="ko-KR" altLang="en-US" dirty="0" err="1" smtClean="0"/>
            <a:t>플러스샵</a:t>
          </a:r>
          <a:endParaRPr lang="ko-KR" altLang="en-US" dirty="0"/>
        </a:p>
      </dgm:t>
    </dgm:pt>
    <dgm:pt modelId="{30E87B02-BEC4-459C-A0AE-9944C9314415}" type="parTrans" cxnId="{DAF28495-8179-475F-A5E7-1F9B1EC05F32}">
      <dgm:prSet/>
      <dgm:spPr/>
      <dgm:t>
        <a:bodyPr/>
        <a:lstStyle/>
        <a:p>
          <a:pPr latinLnBrk="1"/>
          <a:endParaRPr lang="ko-KR" altLang="en-US"/>
        </a:p>
      </dgm:t>
    </dgm:pt>
    <dgm:pt modelId="{FC175C78-DC84-4BB4-A5D6-C5782BEE9D23}" type="sibTrans" cxnId="{DAF28495-8179-475F-A5E7-1F9B1EC05F32}">
      <dgm:prSet/>
      <dgm:spPr/>
      <dgm:t>
        <a:bodyPr/>
        <a:lstStyle/>
        <a:p>
          <a:pPr latinLnBrk="1"/>
          <a:endParaRPr lang="ko-KR" altLang="en-US"/>
        </a:p>
      </dgm:t>
    </dgm:pt>
    <dgm:pt modelId="{19906743-D11A-4954-B671-CF71A0B68265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퓨쳐스트림네트웍스</a:t>
          </a:r>
          <a:r>
            <a:rPr lang="en-US" altLang="ko-KR" dirty="0" smtClean="0"/>
            <a:t>-</a:t>
          </a:r>
          <a:r>
            <a:rPr lang="ko-KR" altLang="en-US" dirty="0" err="1" smtClean="0"/>
            <a:t>카울리</a:t>
          </a:r>
          <a:endParaRPr lang="ko-KR" altLang="en-US" dirty="0"/>
        </a:p>
      </dgm:t>
    </dgm:pt>
    <dgm:pt modelId="{CBDEA8E8-1D95-4B02-9BEA-26108BDFE376}" type="parTrans" cxnId="{6E3EC5C1-BCA1-4223-B35D-B60E2A5BD3EF}">
      <dgm:prSet/>
      <dgm:spPr/>
      <dgm:t>
        <a:bodyPr/>
        <a:lstStyle/>
        <a:p>
          <a:pPr latinLnBrk="1"/>
          <a:endParaRPr lang="ko-KR" altLang="en-US"/>
        </a:p>
      </dgm:t>
    </dgm:pt>
    <dgm:pt modelId="{A15CF88F-5583-40DF-A81E-7CFD938104C1}" type="sibTrans" cxnId="{6E3EC5C1-BCA1-4223-B35D-B60E2A5BD3EF}">
      <dgm:prSet/>
      <dgm:spPr/>
      <dgm:t>
        <a:bodyPr/>
        <a:lstStyle/>
        <a:p>
          <a:pPr latinLnBrk="1"/>
          <a:endParaRPr lang="ko-KR" altLang="en-US"/>
        </a:p>
      </dgm:t>
    </dgm:pt>
    <dgm:pt modelId="{4FB6D3C5-7E5E-4B64-A19B-E3BCB4CF69C8}">
      <dgm:prSet phldrT="[텍스트]"/>
      <dgm:spPr/>
      <dgm:t>
        <a:bodyPr/>
        <a:lstStyle/>
        <a:p>
          <a:pPr latinLnBrk="1"/>
          <a:r>
            <a:rPr lang="en-US" altLang="ko-KR" dirty="0" smtClean="0"/>
            <a:t> NHN+KT</a:t>
          </a:r>
          <a:r>
            <a:rPr lang="ko-KR" altLang="en-US" dirty="0" smtClean="0"/>
            <a:t>합작</a:t>
          </a:r>
          <a:endParaRPr lang="ko-KR" altLang="en-US" dirty="0"/>
        </a:p>
      </dgm:t>
    </dgm:pt>
    <dgm:pt modelId="{28CEEE22-DCF0-4BEF-84B8-3253FBB90407}" type="parTrans" cxnId="{3A30B9A3-E66A-4F07-9E74-33F9E38A4283}">
      <dgm:prSet/>
      <dgm:spPr/>
      <dgm:t>
        <a:bodyPr/>
        <a:lstStyle/>
        <a:p>
          <a:pPr latinLnBrk="1"/>
          <a:endParaRPr lang="ko-KR" altLang="en-US"/>
        </a:p>
      </dgm:t>
    </dgm:pt>
    <dgm:pt modelId="{2D7E32B3-EC99-4F66-8227-0D6D90AC773F}" type="sibTrans" cxnId="{3A30B9A3-E66A-4F07-9E74-33F9E38A4283}">
      <dgm:prSet/>
      <dgm:spPr/>
      <dgm:t>
        <a:bodyPr/>
        <a:lstStyle/>
        <a:p>
          <a:pPr latinLnBrk="1"/>
          <a:endParaRPr lang="ko-KR" altLang="en-US"/>
        </a:p>
      </dgm:t>
    </dgm:pt>
    <dgm:pt modelId="{10BDAF2B-F1F7-4C9B-AF76-CA37ABCB98AD}">
      <dgm:prSet phldrT="[텍스트]"/>
      <dgm:spPr/>
      <dgm:t>
        <a:bodyPr/>
        <a:lstStyle/>
        <a:p>
          <a:pPr latinLnBrk="1"/>
          <a:r>
            <a:rPr lang="en-US" altLang="ko-KR" dirty="0" smtClean="0"/>
            <a:t>SK </a:t>
          </a:r>
          <a:r>
            <a:rPr lang="ko-KR" altLang="en-US" dirty="0" err="1" smtClean="0"/>
            <a:t>골드인시티</a:t>
          </a:r>
          <a:endParaRPr lang="en-US" altLang="ko-KR" dirty="0" smtClean="0"/>
        </a:p>
        <a:p>
          <a:pPr latinLnBrk="1"/>
          <a:r>
            <a:rPr lang="en-US" altLang="ko-KR" dirty="0" smtClean="0"/>
            <a:t>“</a:t>
          </a:r>
          <a:r>
            <a:rPr lang="ko-KR" altLang="en-US" dirty="0" smtClean="0"/>
            <a:t>삽질캠페인</a:t>
          </a:r>
          <a:r>
            <a:rPr lang="en-US" altLang="ko-KR" dirty="0" smtClean="0"/>
            <a:t>”</a:t>
          </a:r>
          <a:endParaRPr lang="ko-KR" altLang="en-US" dirty="0"/>
        </a:p>
      </dgm:t>
    </dgm:pt>
    <dgm:pt modelId="{DF0A6CE0-6622-46D0-9A48-8C040E75BF43}" type="parTrans" cxnId="{7D70DE61-A4A8-4CF4-B4CC-DB31770FE219}">
      <dgm:prSet/>
      <dgm:spPr/>
      <dgm:t>
        <a:bodyPr/>
        <a:lstStyle/>
        <a:p>
          <a:pPr latinLnBrk="1"/>
          <a:endParaRPr lang="ko-KR" altLang="en-US"/>
        </a:p>
      </dgm:t>
    </dgm:pt>
    <dgm:pt modelId="{76B245C5-8A83-4111-BE79-E7EA5C44CD38}" type="sibTrans" cxnId="{7D70DE61-A4A8-4CF4-B4CC-DB31770FE219}">
      <dgm:prSet/>
      <dgm:spPr/>
      <dgm:t>
        <a:bodyPr/>
        <a:lstStyle/>
        <a:p>
          <a:pPr latinLnBrk="1"/>
          <a:endParaRPr lang="ko-KR" altLang="en-US"/>
        </a:p>
      </dgm:t>
    </dgm:pt>
    <dgm:pt modelId="{319EDF0A-D067-46A8-81E2-6BC31F84CC7D}" type="pres">
      <dgm:prSet presAssocID="{D9911869-03E4-49B2-8D81-3DC5CC6C4310}" presName="compositeShape" presStyleCnt="0">
        <dgm:presLayoutVars>
          <dgm:chMax val="7"/>
          <dgm:dir/>
          <dgm:resizeHandles val="exact"/>
        </dgm:presLayoutVars>
      </dgm:prSet>
      <dgm:spPr/>
    </dgm:pt>
    <dgm:pt modelId="{7B7A0542-93C7-4B1F-9512-30A732AC69AA}" type="pres">
      <dgm:prSet presAssocID="{D9911869-03E4-49B2-8D81-3DC5CC6C4310}" presName="wedge1" presStyleLbl="node1" presStyleIdx="0" presStyleCnt="6" custScaleX="107051" custScaleY="112326"/>
      <dgm:spPr/>
      <dgm:t>
        <a:bodyPr/>
        <a:lstStyle/>
        <a:p>
          <a:pPr latinLnBrk="1"/>
          <a:endParaRPr lang="ko-KR" altLang="en-US"/>
        </a:p>
      </dgm:t>
    </dgm:pt>
    <dgm:pt modelId="{4BACF557-8F4E-4D7B-B924-47876C5772F1}" type="pres">
      <dgm:prSet presAssocID="{D9911869-03E4-49B2-8D81-3DC5CC6C4310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6B1EB1D-B941-4DAA-B689-37E660EF752B}" type="pres">
      <dgm:prSet presAssocID="{D9911869-03E4-49B2-8D81-3DC5CC6C4310}" presName="wedge2" presStyleLbl="node1" presStyleIdx="1" presStyleCnt="6"/>
      <dgm:spPr/>
      <dgm:t>
        <a:bodyPr/>
        <a:lstStyle/>
        <a:p>
          <a:pPr latinLnBrk="1"/>
          <a:endParaRPr lang="ko-KR" altLang="en-US"/>
        </a:p>
      </dgm:t>
    </dgm:pt>
    <dgm:pt modelId="{F8C8AC18-0FC0-434C-B8F0-C3FB0A81D023}" type="pres">
      <dgm:prSet presAssocID="{D9911869-03E4-49B2-8D81-3DC5CC6C4310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F7E6C14-5ED7-48D8-8779-3F1F97FF8068}" type="pres">
      <dgm:prSet presAssocID="{D9911869-03E4-49B2-8D81-3DC5CC6C4310}" presName="wedge3" presStyleLbl="node1" presStyleIdx="2" presStyleCnt="6"/>
      <dgm:spPr/>
      <dgm:t>
        <a:bodyPr/>
        <a:lstStyle/>
        <a:p>
          <a:pPr latinLnBrk="1"/>
          <a:endParaRPr lang="ko-KR" altLang="en-US"/>
        </a:p>
      </dgm:t>
    </dgm:pt>
    <dgm:pt modelId="{4CF695FE-95BA-493B-856D-B2114170FDBE}" type="pres">
      <dgm:prSet presAssocID="{D9911869-03E4-49B2-8D81-3DC5CC6C4310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E0BA0AC-C77E-4081-9FCC-49985EDCEB20}" type="pres">
      <dgm:prSet presAssocID="{D9911869-03E4-49B2-8D81-3DC5CC6C4310}" presName="wedge4" presStyleLbl="node1" presStyleIdx="3" presStyleCnt="6"/>
      <dgm:spPr/>
      <dgm:t>
        <a:bodyPr/>
        <a:lstStyle/>
        <a:p>
          <a:pPr latinLnBrk="1"/>
          <a:endParaRPr lang="ko-KR" altLang="en-US"/>
        </a:p>
      </dgm:t>
    </dgm:pt>
    <dgm:pt modelId="{E69A0ADD-2AFC-41ED-9DD2-985184A5745B}" type="pres">
      <dgm:prSet presAssocID="{D9911869-03E4-49B2-8D81-3DC5CC6C4310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105550E-149D-4B70-83E4-F1D6C570AAEB}" type="pres">
      <dgm:prSet presAssocID="{D9911869-03E4-49B2-8D81-3DC5CC6C4310}" presName="wedge5" presStyleLbl="node1" presStyleIdx="4" presStyleCnt="6" custScaleX="145994"/>
      <dgm:spPr/>
      <dgm:t>
        <a:bodyPr/>
        <a:lstStyle/>
        <a:p>
          <a:pPr latinLnBrk="1"/>
          <a:endParaRPr lang="ko-KR" altLang="en-US"/>
        </a:p>
      </dgm:t>
    </dgm:pt>
    <dgm:pt modelId="{1CF1D2E1-C636-4F12-825C-A4D8E057C3EE}" type="pres">
      <dgm:prSet presAssocID="{D9911869-03E4-49B2-8D81-3DC5CC6C4310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4C3F1C5-0320-4415-A607-7D31D2323090}" type="pres">
      <dgm:prSet presAssocID="{D9911869-03E4-49B2-8D81-3DC5CC6C4310}" presName="wedge6" presStyleLbl="node1" presStyleIdx="5" presStyleCnt="6"/>
      <dgm:spPr/>
      <dgm:t>
        <a:bodyPr/>
        <a:lstStyle/>
        <a:p>
          <a:pPr latinLnBrk="1"/>
          <a:endParaRPr lang="ko-KR" altLang="en-US"/>
        </a:p>
      </dgm:t>
    </dgm:pt>
    <dgm:pt modelId="{D89D0EB3-96BB-4E7C-99AC-D69466796E2F}" type="pres">
      <dgm:prSet presAssocID="{D9911869-03E4-49B2-8D81-3DC5CC6C4310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A4E8434A-ABF3-4E3D-AD81-1CE5627D2F87}" type="presOf" srcId="{203E34E8-E194-4E8C-8B41-0D136BE60BFA}" destId="{C6B1EB1D-B941-4DAA-B689-37E660EF752B}" srcOrd="0" destOrd="0" presId="urn:microsoft.com/office/officeart/2005/8/layout/chart3"/>
    <dgm:cxn modelId="{BD278428-3952-41D6-B604-39DFDE4D96D7}" type="presOf" srcId="{203E34E8-E194-4E8C-8B41-0D136BE60BFA}" destId="{F8C8AC18-0FC0-434C-B8F0-C3FB0A81D023}" srcOrd="1" destOrd="0" presId="urn:microsoft.com/office/officeart/2005/8/layout/chart3"/>
    <dgm:cxn modelId="{625C719E-B8C5-4985-9AC9-95C224C21E14}" type="presOf" srcId="{4FB6D3C5-7E5E-4B64-A19B-E3BCB4CF69C8}" destId="{1CF1D2E1-C636-4F12-825C-A4D8E057C3EE}" srcOrd="1" destOrd="0" presId="urn:microsoft.com/office/officeart/2005/8/layout/chart3"/>
    <dgm:cxn modelId="{EAC2D731-A586-48F2-8B4D-494E4E9078CF}" srcId="{D9911869-03E4-49B2-8D81-3DC5CC6C4310}" destId="{027AEBFD-7FEC-4749-85D7-FA76929ED654}" srcOrd="0" destOrd="0" parTransId="{C4CF4386-381A-443B-A17A-382480D958F4}" sibTransId="{56ECE058-7799-4623-8DBC-D9FD147204D2}"/>
    <dgm:cxn modelId="{DAF28495-8179-475F-A5E7-1F9B1EC05F32}" srcId="{D9911869-03E4-49B2-8D81-3DC5CC6C4310}" destId="{EC5CC34B-6AC3-4D99-B993-9F9C16E30469}" srcOrd="2" destOrd="0" parTransId="{30E87B02-BEC4-459C-A0AE-9944C9314415}" sibTransId="{FC175C78-DC84-4BB4-A5D6-C5782BEE9D23}"/>
    <dgm:cxn modelId="{623586F5-3BBE-43D4-9C32-BB08EFDA7575}" type="presOf" srcId="{19906743-D11A-4954-B671-CF71A0B68265}" destId="{DE0BA0AC-C77E-4081-9FCC-49985EDCEB20}" srcOrd="0" destOrd="0" presId="urn:microsoft.com/office/officeart/2005/8/layout/chart3"/>
    <dgm:cxn modelId="{8B05FBE7-ECA4-46DE-B99D-2D50EC1B15A6}" srcId="{D9911869-03E4-49B2-8D81-3DC5CC6C4310}" destId="{203E34E8-E194-4E8C-8B41-0D136BE60BFA}" srcOrd="1" destOrd="0" parTransId="{3D76F39E-6428-466F-B738-D9C89D6DA62D}" sibTransId="{A6B6AC9D-F037-43A4-A99C-F5A83F5DCCF6}"/>
    <dgm:cxn modelId="{3D76060F-BB31-46C6-9DC1-9CAD40B38E2B}" type="presOf" srcId="{EC5CC34B-6AC3-4D99-B993-9F9C16E30469}" destId="{4CF695FE-95BA-493B-856D-B2114170FDBE}" srcOrd="1" destOrd="0" presId="urn:microsoft.com/office/officeart/2005/8/layout/chart3"/>
    <dgm:cxn modelId="{E874E795-73CB-40E0-97BB-1CABE5A63D5D}" type="presOf" srcId="{10BDAF2B-F1F7-4C9B-AF76-CA37ABCB98AD}" destId="{D89D0EB3-96BB-4E7C-99AC-D69466796E2F}" srcOrd="1" destOrd="0" presId="urn:microsoft.com/office/officeart/2005/8/layout/chart3"/>
    <dgm:cxn modelId="{629C9725-5541-4B2A-973D-1881D515960E}" type="presOf" srcId="{027AEBFD-7FEC-4749-85D7-FA76929ED654}" destId="{4BACF557-8F4E-4D7B-B924-47876C5772F1}" srcOrd="1" destOrd="0" presId="urn:microsoft.com/office/officeart/2005/8/layout/chart3"/>
    <dgm:cxn modelId="{7D70DE61-A4A8-4CF4-B4CC-DB31770FE219}" srcId="{D9911869-03E4-49B2-8D81-3DC5CC6C4310}" destId="{10BDAF2B-F1F7-4C9B-AF76-CA37ABCB98AD}" srcOrd="5" destOrd="0" parTransId="{DF0A6CE0-6622-46D0-9A48-8C040E75BF43}" sibTransId="{76B245C5-8A83-4111-BE79-E7EA5C44CD38}"/>
    <dgm:cxn modelId="{C6D55529-517B-4E48-9F36-1227542FD5A3}" type="presOf" srcId="{4FB6D3C5-7E5E-4B64-A19B-E3BCB4CF69C8}" destId="{4105550E-149D-4B70-83E4-F1D6C570AAEB}" srcOrd="0" destOrd="0" presId="urn:microsoft.com/office/officeart/2005/8/layout/chart3"/>
    <dgm:cxn modelId="{F58857FA-6D2F-46E5-9664-6CE8DA071AA0}" type="presOf" srcId="{027AEBFD-7FEC-4749-85D7-FA76929ED654}" destId="{7B7A0542-93C7-4B1F-9512-30A732AC69AA}" srcOrd="0" destOrd="0" presId="urn:microsoft.com/office/officeart/2005/8/layout/chart3"/>
    <dgm:cxn modelId="{4277BBCF-464F-4978-B318-D1DF7BE4F5B0}" type="presOf" srcId="{19906743-D11A-4954-B671-CF71A0B68265}" destId="{E69A0ADD-2AFC-41ED-9DD2-985184A5745B}" srcOrd="1" destOrd="0" presId="urn:microsoft.com/office/officeart/2005/8/layout/chart3"/>
    <dgm:cxn modelId="{492B4021-01E7-49B5-8A14-4849FBCAC183}" type="presOf" srcId="{D9911869-03E4-49B2-8D81-3DC5CC6C4310}" destId="{319EDF0A-D067-46A8-81E2-6BC31F84CC7D}" srcOrd="0" destOrd="0" presId="urn:microsoft.com/office/officeart/2005/8/layout/chart3"/>
    <dgm:cxn modelId="{3A30B9A3-E66A-4F07-9E74-33F9E38A4283}" srcId="{D9911869-03E4-49B2-8D81-3DC5CC6C4310}" destId="{4FB6D3C5-7E5E-4B64-A19B-E3BCB4CF69C8}" srcOrd="4" destOrd="0" parTransId="{28CEEE22-DCF0-4BEF-84B8-3253FBB90407}" sibTransId="{2D7E32B3-EC99-4F66-8227-0D6D90AC773F}"/>
    <dgm:cxn modelId="{EF20C729-0588-4ABC-B6C8-BDAA4E508AA4}" type="presOf" srcId="{10BDAF2B-F1F7-4C9B-AF76-CA37ABCB98AD}" destId="{54C3F1C5-0320-4415-A607-7D31D2323090}" srcOrd="0" destOrd="0" presId="urn:microsoft.com/office/officeart/2005/8/layout/chart3"/>
    <dgm:cxn modelId="{6E3EC5C1-BCA1-4223-B35D-B60E2A5BD3EF}" srcId="{D9911869-03E4-49B2-8D81-3DC5CC6C4310}" destId="{19906743-D11A-4954-B671-CF71A0B68265}" srcOrd="3" destOrd="0" parTransId="{CBDEA8E8-1D95-4B02-9BEA-26108BDFE376}" sibTransId="{A15CF88F-5583-40DF-A81E-7CFD938104C1}"/>
    <dgm:cxn modelId="{FAA349F6-D470-4DDB-AD13-B40D2AE597A3}" type="presOf" srcId="{EC5CC34B-6AC3-4D99-B993-9F9C16E30469}" destId="{7F7E6C14-5ED7-48D8-8779-3F1F97FF8068}" srcOrd="0" destOrd="0" presId="urn:microsoft.com/office/officeart/2005/8/layout/chart3"/>
    <dgm:cxn modelId="{A0D9D623-E5CF-465A-A3D0-6FC57963CB50}" type="presParOf" srcId="{319EDF0A-D067-46A8-81E2-6BC31F84CC7D}" destId="{7B7A0542-93C7-4B1F-9512-30A732AC69AA}" srcOrd="0" destOrd="0" presId="urn:microsoft.com/office/officeart/2005/8/layout/chart3"/>
    <dgm:cxn modelId="{F343937D-CEF8-4DF7-B9B7-4DA21E75EEC8}" type="presParOf" srcId="{319EDF0A-D067-46A8-81E2-6BC31F84CC7D}" destId="{4BACF557-8F4E-4D7B-B924-47876C5772F1}" srcOrd="1" destOrd="0" presId="urn:microsoft.com/office/officeart/2005/8/layout/chart3"/>
    <dgm:cxn modelId="{652EB724-3E03-48DC-BCD0-A9926420F384}" type="presParOf" srcId="{319EDF0A-D067-46A8-81E2-6BC31F84CC7D}" destId="{C6B1EB1D-B941-4DAA-B689-37E660EF752B}" srcOrd="2" destOrd="0" presId="urn:microsoft.com/office/officeart/2005/8/layout/chart3"/>
    <dgm:cxn modelId="{2F0E9DD4-21D6-4579-B4AF-3BA5958EAD8A}" type="presParOf" srcId="{319EDF0A-D067-46A8-81E2-6BC31F84CC7D}" destId="{F8C8AC18-0FC0-434C-B8F0-C3FB0A81D023}" srcOrd="3" destOrd="0" presId="urn:microsoft.com/office/officeart/2005/8/layout/chart3"/>
    <dgm:cxn modelId="{33A121E3-F4B3-4EA6-88EB-C71AFEEACBB3}" type="presParOf" srcId="{319EDF0A-D067-46A8-81E2-6BC31F84CC7D}" destId="{7F7E6C14-5ED7-48D8-8779-3F1F97FF8068}" srcOrd="4" destOrd="0" presId="urn:microsoft.com/office/officeart/2005/8/layout/chart3"/>
    <dgm:cxn modelId="{2E9E147D-AECD-4D15-A546-EBD2FF27686B}" type="presParOf" srcId="{319EDF0A-D067-46A8-81E2-6BC31F84CC7D}" destId="{4CF695FE-95BA-493B-856D-B2114170FDBE}" srcOrd="5" destOrd="0" presId="urn:microsoft.com/office/officeart/2005/8/layout/chart3"/>
    <dgm:cxn modelId="{148DFBD1-579D-4BC4-AFBE-69961155BAD5}" type="presParOf" srcId="{319EDF0A-D067-46A8-81E2-6BC31F84CC7D}" destId="{DE0BA0AC-C77E-4081-9FCC-49985EDCEB20}" srcOrd="6" destOrd="0" presId="urn:microsoft.com/office/officeart/2005/8/layout/chart3"/>
    <dgm:cxn modelId="{929D0319-7D04-4F86-BB35-5402D48FEA81}" type="presParOf" srcId="{319EDF0A-D067-46A8-81E2-6BC31F84CC7D}" destId="{E69A0ADD-2AFC-41ED-9DD2-985184A5745B}" srcOrd="7" destOrd="0" presId="urn:microsoft.com/office/officeart/2005/8/layout/chart3"/>
    <dgm:cxn modelId="{2D0AD3C8-CCF0-4A7C-8950-7B97B0177A57}" type="presParOf" srcId="{319EDF0A-D067-46A8-81E2-6BC31F84CC7D}" destId="{4105550E-149D-4B70-83E4-F1D6C570AAEB}" srcOrd="8" destOrd="0" presId="urn:microsoft.com/office/officeart/2005/8/layout/chart3"/>
    <dgm:cxn modelId="{F5F8005D-D453-4B8F-ABF4-37A70E000224}" type="presParOf" srcId="{319EDF0A-D067-46A8-81E2-6BC31F84CC7D}" destId="{1CF1D2E1-C636-4F12-825C-A4D8E057C3EE}" srcOrd="9" destOrd="0" presId="urn:microsoft.com/office/officeart/2005/8/layout/chart3"/>
    <dgm:cxn modelId="{A3C8E92B-6AA3-49DE-BBB9-61B07BC920CA}" type="presParOf" srcId="{319EDF0A-D067-46A8-81E2-6BC31F84CC7D}" destId="{54C3F1C5-0320-4415-A607-7D31D2323090}" srcOrd="10" destOrd="0" presId="urn:microsoft.com/office/officeart/2005/8/layout/chart3"/>
    <dgm:cxn modelId="{35CFB832-210B-4397-BE5E-F41C21551DE2}" type="presParOf" srcId="{319EDF0A-D067-46A8-81E2-6BC31F84CC7D}" destId="{D89D0EB3-96BB-4E7C-99AC-D69466796E2F}" srcOrd="11" destOrd="0" presId="urn:microsoft.com/office/officeart/2005/8/layout/chart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DA898B9-F79E-4C30-86FC-565C4AFD6882}" type="doc">
      <dgm:prSet loTypeId="urn:microsoft.com/office/officeart/2005/8/layout/hProcess9" loCatId="process" qsTypeId="urn:microsoft.com/office/officeart/2005/8/quickstyle/simple3" qsCatId="simple" csTypeId="urn:microsoft.com/office/officeart/2005/8/colors/accent0_2" csCatId="mainScheme" phldr="1"/>
      <dgm:spPr/>
    </dgm:pt>
    <dgm:pt modelId="{879A1196-FA74-40F9-AAFD-DE2B82A06AE0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지자체</a:t>
          </a:r>
          <a:endParaRPr lang="en-US" altLang="ko-KR" dirty="0" smtClean="0"/>
        </a:p>
        <a:p>
          <a:pPr latinLnBrk="1"/>
          <a:r>
            <a:rPr lang="ko-KR" altLang="en-US" dirty="0" smtClean="0"/>
            <a:t>교육기관</a:t>
          </a:r>
          <a:endParaRPr lang="en-US" altLang="ko-KR" dirty="0" smtClean="0"/>
        </a:p>
        <a:p>
          <a:pPr latinLnBrk="1"/>
          <a:r>
            <a:rPr lang="ko-KR" altLang="en-US" dirty="0" err="1" smtClean="0"/>
            <a:t>사회적기업</a:t>
          </a:r>
          <a:endParaRPr lang="en-US" altLang="ko-KR" dirty="0" smtClean="0"/>
        </a:p>
      </dgm:t>
    </dgm:pt>
    <dgm:pt modelId="{9FE2BA9E-7188-4733-AC04-42B3DBDF141E}" type="parTrans" cxnId="{BA1F6807-024E-4A84-B8C1-64B3F04DF75B}">
      <dgm:prSet/>
      <dgm:spPr/>
      <dgm:t>
        <a:bodyPr/>
        <a:lstStyle/>
        <a:p>
          <a:pPr latinLnBrk="1"/>
          <a:endParaRPr lang="ko-KR" altLang="en-US"/>
        </a:p>
      </dgm:t>
    </dgm:pt>
    <dgm:pt modelId="{815FFDE7-0390-4900-8F7B-0F44C80E1582}" type="sibTrans" cxnId="{BA1F6807-024E-4A84-B8C1-64B3F04DF75B}">
      <dgm:prSet/>
      <dgm:spPr/>
      <dgm:t>
        <a:bodyPr/>
        <a:lstStyle/>
        <a:p>
          <a:pPr latinLnBrk="1"/>
          <a:endParaRPr lang="ko-KR" altLang="en-US"/>
        </a:p>
      </dgm:t>
    </dgm:pt>
    <dgm:pt modelId="{39F3C6E4-388B-41CD-B82B-5235AF434BE1}">
      <dgm:prSet phldrT="[텍스트]"/>
      <dgm:spPr/>
      <dgm:t>
        <a:bodyPr/>
        <a:lstStyle/>
        <a:p>
          <a:pPr latinLnBrk="1"/>
          <a:r>
            <a:rPr lang="ko-KR" altLang="en-US" dirty="0" smtClean="0"/>
            <a:t>대기업</a:t>
          </a:r>
          <a:endParaRPr lang="en-US" altLang="ko-KR" dirty="0" smtClean="0"/>
        </a:p>
        <a:p>
          <a:pPr latinLnBrk="1"/>
          <a:r>
            <a:rPr lang="ko-KR" altLang="en-US" dirty="0" smtClean="0"/>
            <a:t>착한 기업</a:t>
          </a:r>
          <a:endParaRPr lang="en-US" altLang="ko-KR" dirty="0" smtClean="0"/>
        </a:p>
      </dgm:t>
    </dgm:pt>
    <dgm:pt modelId="{A357538E-9321-4DF4-9C93-4EC37007499C}" type="parTrans" cxnId="{31B4CE01-87B0-467A-8855-8B01D8563720}">
      <dgm:prSet/>
      <dgm:spPr/>
      <dgm:t>
        <a:bodyPr/>
        <a:lstStyle/>
        <a:p>
          <a:pPr latinLnBrk="1"/>
          <a:endParaRPr lang="ko-KR" altLang="en-US"/>
        </a:p>
      </dgm:t>
    </dgm:pt>
    <dgm:pt modelId="{D7276A84-E48B-48B4-90E7-62D84DB4250A}" type="sibTrans" cxnId="{31B4CE01-87B0-467A-8855-8B01D8563720}">
      <dgm:prSet/>
      <dgm:spPr/>
      <dgm:t>
        <a:bodyPr/>
        <a:lstStyle/>
        <a:p>
          <a:pPr latinLnBrk="1"/>
          <a:endParaRPr lang="ko-KR" altLang="en-US"/>
        </a:p>
      </dgm:t>
    </dgm:pt>
    <dgm:pt modelId="{24098216-655B-48A6-ACDC-2DCEBCF0E62A}">
      <dgm:prSet phldrT="[텍스트]"/>
      <dgm:spPr/>
      <dgm:t>
        <a:bodyPr/>
        <a:lstStyle/>
        <a:p>
          <a:pPr latinLnBrk="1"/>
          <a:r>
            <a:rPr lang="ko-KR" altLang="en-US" dirty="0" smtClean="0"/>
            <a:t>선거관리</a:t>
          </a:r>
          <a:endParaRPr lang="en-US" altLang="ko-KR" dirty="0" smtClean="0"/>
        </a:p>
        <a:p>
          <a:pPr latinLnBrk="1"/>
          <a:r>
            <a:rPr lang="ko-KR" altLang="en-US" dirty="0" smtClean="0"/>
            <a:t>위원회</a:t>
          </a:r>
          <a:endParaRPr lang="en-US" altLang="ko-KR" dirty="0" smtClean="0"/>
        </a:p>
        <a:p>
          <a:pPr latinLnBrk="1"/>
          <a:r>
            <a:rPr lang="ko-KR" altLang="en-US" dirty="0" smtClean="0"/>
            <a:t>관광진흥공사</a:t>
          </a:r>
          <a:endParaRPr lang="ko-KR" altLang="en-US" dirty="0"/>
        </a:p>
      </dgm:t>
    </dgm:pt>
    <dgm:pt modelId="{5B7FB01C-080F-4F52-9A3E-1678E5C64B55}" type="parTrans" cxnId="{565E33A9-722B-4B0C-AF6D-FFEE35F0A576}">
      <dgm:prSet/>
      <dgm:spPr/>
      <dgm:t>
        <a:bodyPr/>
        <a:lstStyle/>
        <a:p>
          <a:pPr latinLnBrk="1"/>
          <a:endParaRPr lang="ko-KR" altLang="en-US"/>
        </a:p>
      </dgm:t>
    </dgm:pt>
    <dgm:pt modelId="{5DCC4AB1-3180-40E9-AD55-AD0223D988CB}" type="sibTrans" cxnId="{565E33A9-722B-4B0C-AF6D-FFEE35F0A576}">
      <dgm:prSet/>
      <dgm:spPr/>
      <dgm:t>
        <a:bodyPr/>
        <a:lstStyle/>
        <a:p>
          <a:pPr latinLnBrk="1"/>
          <a:endParaRPr lang="ko-KR" altLang="en-US"/>
        </a:p>
      </dgm:t>
    </dgm:pt>
    <dgm:pt modelId="{6C2D8DFB-A1F1-48D8-904F-7A8E2E0BF33B}">
      <dgm:prSet phldrT="[텍스트]"/>
      <dgm:spPr/>
      <dgm:t>
        <a:bodyPr/>
        <a:lstStyle/>
        <a:p>
          <a:pPr latinLnBrk="1"/>
          <a:r>
            <a:rPr lang="ko-KR" altLang="en-US" dirty="0" smtClean="0"/>
            <a:t>가맹점 </a:t>
          </a:r>
          <a:endParaRPr lang="ko-KR" altLang="en-US" dirty="0"/>
        </a:p>
      </dgm:t>
    </dgm:pt>
    <dgm:pt modelId="{D0D5526B-9367-434B-937C-20E299218DFF}" type="parTrans" cxnId="{66526548-8D06-45C7-B843-42C01B88B7BF}">
      <dgm:prSet/>
      <dgm:spPr/>
      <dgm:t>
        <a:bodyPr/>
        <a:lstStyle/>
        <a:p>
          <a:pPr latinLnBrk="1"/>
          <a:endParaRPr lang="ko-KR" altLang="en-US"/>
        </a:p>
      </dgm:t>
    </dgm:pt>
    <dgm:pt modelId="{C0848E2E-AECD-4D83-8488-0AA0D7522791}" type="sibTrans" cxnId="{66526548-8D06-45C7-B843-42C01B88B7BF}">
      <dgm:prSet/>
      <dgm:spPr/>
      <dgm:t>
        <a:bodyPr/>
        <a:lstStyle/>
        <a:p>
          <a:pPr latinLnBrk="1"/>
          <a:endParaRPr lang="ko-KR" altLang="en-US"/>
        </a:p>
      </dgm:t>
    </dgm:pt>
    <dgm:pt modelId="{76B9AA26-9F58-4EAF-AD80-FC76D55C93AE}">
      <dgm:prSet phldrT="[텍스트]"/>
      <dgm:spPr/>
      <dgm:t>
        <a:bodyPr/>
        <a:lstStyle/>
        <a:p>
          <a:pPr latinLnBrk="1"/>
          <a:r>
            <a:rPr lang="ko-KR" altLang="en-US" dirty="0" smtClean="0"/>
            <a:t>글로벌 시장개척</a:t>
          </a:r>
          <a:endParaRPr lang="ko-KR" altLang="en-US" dirty="0"/>
        </a:p>
      </dgm:t>
    </dgm:pt>
    <dgm:pt modelId="{BD13E4D3-38F2-4D5C-B67F-A0800DBD19A6}" type="parTrans" cxnId="{D81E6470-DF2E-4EF0-A0AC-829C7A99D352}">
      <dgm:prSet/>
      <dgm:spPr/>
      <dgm:t>
        <a:bodyPr/>
        <a:lstStyle/>
        <a:p>
          <a:pPr latinLnBrk="1"/>
          <a:endParaRPr lang="ko-KR" altLang="en-US"/>
        </a:p>
      </dgm:t>
    </dgm:pt>
    <dgm:pt modelId="{E1C5E110-FC45-460D-BD3F-BB3AD846AFF7}" type="sibTrans" cxnId="{D81E6470-DF2E-4EF0-A0AC-829C7A99D352}">
      <dgm:prSet/>
      <dgm:spPr/>
      <dgm:t>
        <a:bodyPr/>
        <a:lstStyle/>
        <a:p>
          <a:pPr latinLnBrk="1"/>
          <a:endParaRPr lang="ko-KR" altLang="en-US"/>
        </a:p>
      </dgm:t>
    </dgm:pt>
    <dgm:pt modelId="{76815B88-85F9-4263-9604-808C142AF4D2}" type="pres">
      <dgm:prSet presAssocID="{2DA898B9-F79E-4C30-86FC-565C4AFD6882}" presName="CompostProcess" presStyleCnt="0">
        <dgm:presLayoutVars>
          <dgm:dir/>
          <dgm:resizeHandles val="exact"/>
        </dgm:presLayoutVars>
      </dgm:prSet>
      <dgm:spPr/>
    </dgm:pt>
    <dgm:pt modelId="{0803B539-E0CA-4103-98EA-463173EC7280}" type="pres">
      <dgm:prSet presAssocID="{2DA898B9-F79E-4C30-86FC-565C4AFD6882}" presName="arrow" presStyleLbl="bgShp" presStyleIdx="0" presStyleCnt="1"/>
      <dgm:spPr/>
    </dgm:pt>
    <dgm:pt modelId="{AA5B2B9F-DF1F-4362-ACB2-ADF29D5F7ADF}" type="pres">
      <dgm:prSet presAssocID="{2DA898B9-F79E-4C30-86FC-565C4AFD6882}" presName="linearProcess" presStyleCnt="0"/>
      <dgm:spPr/>
    </dgm:pt>
    <dgm:pt modelId="{0F5E3033-9366-477A-BF57-20DC8396934F}" type="pres">
      <dgm:prSet presAssocID="{879A1196-FA74-40F9-AAFD-DE2B82A06AE0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8993CD7-358B-42A5-B25B-23C089D21B34}" type="pres">
      <dgm:prSet presAssocID="{815FFDE7-0390-4900-8F7B-0F44C80E1582}" presName="sibTrans" presStyleCnt="0"/>
      <dgm:spPr/>
    </dgm:pt>
    <dgm:pt modelId="{B6C781D2-2EA1-46E7-ACDD-7C898F32F894}" type="pres">
      <dgm:prSet presAssocID="{39F3C6E4-388B-41CD-B82B-5235AF434BE1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B636A97-3911-40B9-A9E0-5909D04FDC33}" type="pres">
      <dgm:prSet presAssocID="{D7276A84-E48B-48B4-90E7-62D84DB4250A}" presName="sibTrans" presStyleCnt="0"/>
      <dgm:spPr/>
    </dgm:pt>
    <dgm:pt modelId="{4F33A189-3CA8-4915-8F01-14795B37D168}" type="pres">
      <dgm:prSet presAssocID="{24098216-655B-48A6-ACDC-2DCEBCF0E62A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4E046DD-AAF9-473C-94AF-2C686EF1497D}" type="pres">
      <dgm:prSet presAssocID="{5DCC4AB1-3180-40E9-AD55-AD0223D988CB}" presName="sibTrans" presStyleCnt="0"/>
      <dgm:spPr/>
    </dgm:pt>
    <dgm:pt modelId="{1334EC80-C00A-41D0-99FB-8835CEF3C30F}" type="pres">
      <dgm:prSet presAssocID="{6C2D8DFB-A1F1-48D8-904F-7A8E2E0BF33B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266A04A-70B7-49F8-A16C-81376938B7F9}" type="pres">
      <dgm:prSet presAssocID="{C0848E2E-AECD-4D83-8488-0AA0D7522791}" presName="sibTrans" presStyleCnt="0"/>
      <dgm:spPr/>
    </dgm:pt>
    <dgm:pt modelId="{F88D5314-DF0B-4131-A177-3295FDB1E58A}" type="pres">
      <dgm:prSet presAssocID="{76B9AA26-9F58-4EAF-AD80-FC76D55C93AE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CABC924B-5691-41E1-AFDA-E2559360DD97}" type="presOf" srcId="{76B9AA26-9F58-4EAF-AD80-FC76D55C93AE}" destId="{F88D5314-DF0B-4131-A177-3295FDB1E58A}" srcOrd="0" destOrd="0" presId="urn:microsoft.com/office/officeart/2005/8/layout/hProcess9"/>
    <dgm:cxn modelId="{66526548-8D06-45C7-B843-42C01B88B7BF}" srcId="{2DA898B9-F79E-4C30-86FC-565C4AFD6882}" destId="{6C2D8DFB-A1F1-48D8-904F-7A8E2E0BF33B}" srcOrd="3" destOrd="0" parTransId="{D0D5526B-9367-434B-937C-20E299218DFF}" sibTransId="{C0848E2E-AECD-4D83-8488-0AA0D7522791}"/>
    <dgm:cxn modelId="{D81E6470-DF2E-4EF0-A0AC-829C7A99D352}" srcId="{2DA898B9-F79E-4C30-86FC-565C4AFD6882}" destId="{76B9AA26-9F58-4EAF-AD80-FC76D55C93AE}" srcOrd="4" destOrd="0" parTransId="{BD13E4D3-38F2-4D5C-B67F-A0800DBD19A6}" sibTransId="{E1C5E110-FC45-460D-BD3F-BB3AD846AFF7}"/>
    <dgm:cxn modelId="{137334EC-7EB9-4A25-ACA4-AAF549A8AB42}" type="presOf" srcId="{24098216-655B-48A6-ACDC-2DCEBCF0E62A}" destId="{4F33A189-3CA8-4915-8F01-14795B37D168}" srcOrd="0" destOrd="0" presId="urn:microsoft.com/office/officeart/2005/8/layout/hProcess9"/>
    <dgm:cxn modelId="{BA1F6807-024E-4A84-B8C1-64B3F04DF75B}" srcId="{2DA898B9-F79E-4C30-86FC-565C4AFD6882}" destId="{879A1196-FA74-40F9-AAFD-DE2B82A06AE0}" srcOrd="0" destOrd="0" parTransId="{9FE2BA9E-7188-4733-AC04-42B3DBDF141E}" sibTransId="{815FFDE7-0390-4900-8F7B-0F44C80E1582}"/>
    <dgm:cxn modelId="{CEDB7484-D714-4A22-A935-3BA3A7FC95E0}" type="presOf" srcId="{39F3C6E4-388B-41CD-B82B-5235AF434BE1}" destId="{B6C781D2-2EA1-46E7-ACDD-7C898F32F894}" srcOrd="0" destOrd="0" presId="urn:microsoft.com/office/officeart/2005/8/layout/hProcess9"/>
    <dgm:cxn modelId="{DAEF9FA8-A1F7-457C-92C2-FEAA72EA0718}" type="presOf" srcId="{2DA898B9-F79E-4C30-86FC-565C4AFD6882}" destId="{76815B88-85F9-4263-9604-808C142AF4D2}" srcOrd="0" destOrd="0" presId="urn:microsoft.com/office/officeart/2005/8/layout/hProcess9"/>
    <dgm:cxn modelId="{5D6351BC-7D52-48F7-A41B-97C065BCD291}" type="presOf" srcId="{879A1196-FA74-40F9-AAFD-DE2B82A06AE0}" destId="{0F5E3033-9366-477A-BF57-20DC8396934F}" srcOrd="0" destOrd="0" presId="urn:microsoft.com/office/officeart/2005/8/layout/hProcess9"/>
    <dgm:cxn modelId="{565E33A9-722B-4B0C-AF6D-FFEE35F0A576}" srcId="{2DA898B9-F79E-4C30-86FC-565C4AFD6882}" destId="{24098216-655B-48A6-ACDC-2DCEBCF0E62A}" srcOrd="2" destOrd="0" parTransId="{5B7FB01C-080F-4F52-9A3E-1678E5C64B55}" sibTransId="{5DCC4AB1-3180-40E9-AD55-AD0223D988CB}"/>
    <dgm:cxn modelId="{1F116DAD-C14E-420D-9C99-77DBA16A4CE9}" type="presOf" srcId="{6C2D8DFB-A1F1-48D8-904F-7A8E2E0BF33B}" destId="{1334EC80-C00A-41D0-99FB-8835CEF3C30F}" srcOrd="0" destOrd="0" presId="urn:microsoft.com/office/officeart/2005/8/layout/hProcess9"/>
    <dgm:cxn modelId="{31B4CE01-87B0-467A-8855-8B01D8563720}" srcId="{2DA898B9-F79E-4C30-86FC-565C4AFD6882}" destId="{39F3C6E4-388B-41CD-B82B-5235AF434BE1}" srcOrd="1" destOrd="0" parTransId="{A357538E-9321-4DF4-9C93-4EC37007499C}" sibTransId="{D7276A84-E48B-48B4-90E7-62D84DB4250A}"/>
    <dgm:cxn modelId="{0BA7C80D-D616-4F14-BB6A-1F2C30AEDFFE}" type="presParOf" srcId="{76815B88-85F9-4263-9604-808C142AF4D2}" destId="{0803B539-E0CA-4103-98EA-463173EC7280}" srcOrd="0" destOrd="0" presId="urn:microsoft.com/office/officeart/2005/8/layout/hProcess9"/>
    <dgm:cxn modelId="{E1823133-6750-496C-9959-127647D59337}" type="presParOf" srcId="{76815B88-85F9-4263-9604-808C142AF4D2}" destId="{AA5B2B9F-DF1F-4362-ACB2-ADF29D5F7ADF}" srcOrd="1" destOrd="0" presId="urn:microsoft.com/office/officeart/2005/8/layout/hProcess9"/>
    <dgm:cxn modelId="{E36154E7-F040-4594-A412-EB227CE4633D}" type="presParOf" srcId="{AA5B2B9F-DF1F-4362-ACB2-ADF29D5F7ADF}" destId="{0F5E3033-9366-477A-BF57-20DC8396934F}" srcOrd="0" destOrd="0" presId="urn:microsoft.com/office/officeart/2005/8/layout/hProcess9"/>
    <dgm:cxn modelId="{F8452838-6FB6-47A9-924F-442A5348B2F0}" type="presParOf" srcId="{AA5B2B9F-DF1F-4362-ACB2-ADF29D5F7ADF}" destId="{E8993CD7-358B-42A5-B25B-23C089D21B34}" srcOrd="1" destOrd="0" presId="urn:microsoft.com/office/officeart/2005/8/layout/hProcess9"/>
    <dgm:cxn modelId="{BED84FE8-09C1-444A-9C1D-D22A117A7A29}" type="presParOf" srcId="{AA5B2B9F-DF1F-4362-ACB2-ADF29D5F7ADF}" destId="{B6C781D2-2EA1-46E7-ACDD-7C898F32F894}" srcOrd="2" destOrd="0" presId="urn:microsoft.com/office/officeart/2005/8/layout/hProcess9"/>
    <dgm:cxn modelId="{E68E446C-41DF-4ACE-AB51-A269A7EB8246}" type="presParOf" srcId="{AA5B2B9F-DF1F-4362-ACB2-ADF29D5F7ADF}" destId="{7B636A97-3911-40B9-A9E0-5909D04FDC33}" srcOrd="3" destOrd="0" presId="urn:microsoft.com/office/officeart/2005/8/layout/hProcess9"/>
    <dgm:cxn modelId="{389FF649-825A-482C-93C5-B9FBF0ABEF23}" type="presParOf" srcId="{AA5B2B9F-DF1F-4362-ACB2-ADF29D5F7ADF}" destId="{4F33A189-3CA8-4915-8F01-14795B37D168}" srcOrd="4" destOrd="0" presId="urn:microsoft.com/office/officeart/2005/8/layout/hProcess9"/>
    <dgm:cxn modelId="{47AE222C-21C7-4A70-9BE6-3A01EC495E0C}" type="presParOf" srcId="{AA5B2B9F-DF1F-4362-ACB2-ADF29D5F7ADF}" destId="{F4E046DD-AAF9-473C-94AF-2C686EF1497D}" srcOrd="5" destOrd="0" presId="urn:microsoft.com/office/officeart/2005/8/layout/hProcess9"/>
    <dgm:cxn modelId="{EABCC608-F88B-44AA-9C8E-542FB7EBE2E1}" type="presParOf" srcId="{AA5B2B9F-DF1F-4362-ACB2-ADF29D5F7ADF}" destId="{1334EC80-C00A-41D0-99FB-8835CEF3C30F}" srcOrd="6" destOrd="0" presId="urn:microsoft.com/office/officeart/2005/8/layout/hProcess9"/>
    <dgm:cxn modelId="{0B05F5E0-86F4-4A43-9095-B6AF1A395087}" type="presParOf" srcId="{AA5B2B9F-DF1F-4362-ACB2-ADF29D5F7ADF}" destId="{A266A04A-70B7-49F8-A16C-81376938B7F9}" srcOrd="7" destOrd="0" presId="urn:microsoft.com/office/officeart/2005/8/layout/hProcess9"/>
    <dgm:cxn modelId="{F9AAA1EF-9095-421F-9375-D650018411A6}" type="presParOf" srcId="{AA5B2B9F-DF1F-4362-ACB2-ADF29D5F7ADF}" destId="{F88D5314-DF0B-4131-A177-3295FDB1E58A}" srcOrd="8" destOrd="0" presId="urn:microsoft.com/office/officeart/2005/8/layout/hProcess9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D028C9A-0DE9-4FB0-B0A1-D4B16A604F35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78451512-6210-49BF-8709-7233345E00D9}">
      <dgm:prSet phldrT="[텍스트]"/>
      <dgm:spPr/>
      <dgm:t>
        <a:bodyPr/>
        <a:lstStyle/>
        <a:p>
          <a:pPr latinLnBrk="1"/>
          <a:r>
            <a:rPr lang="ko-KR" altLang="en-US" dirty="0" smtClean="0"/>
            <a:t>영동 산업과학고 금연캠페인</a:t>
          </a:r>
          <a:endParaRPr lang="en-US" altLang="ko-KR" dirty="0" smtClean="0"/>
        </a:p>
      </dgm:t>
    </dgm:pt>
    <dgm:pt modelId="{106D9297-3149-423D-AD13-F10D01BDB8C4}" type="parTrans" cxnId="{C17CE60B-79F2-4A74-8616-4C3ADC0EED9B}">
      <dgm:prSet/>
      <dgm:spPr/>
      <dgm:t>
        <a:bodyPr/>
        <a:lstStyle/>
        <a:p>
          <a:pPr latinLnBrk="1"/>
          <a:endParaRPr lang="ko-KR" altLang="en-US"/>
        </a:p>
      </dgm:t>
    </dgm:pt>
    <dgm:pt modelId="{EA2DF02F-CB19-46E3-AD02-A9F43B04E4DA}" type="sibTrans" cxnId="{C17CE60B-79F2-4A74-8616-4C3ADC0EED9B}">
      <dgm:prSet/>
      <dgm:spPr/>
      <dgm:t>
        <a:bodyPr/>
        <a:lstStyle/>
        <a:p>
          <a:pPr latinLnBrk="1"/>
          <a:endParaRPr lang="ko-KR" altLang="en-US"/>
        </a:p>
      </dgm:t>
    </dgm:pt>
    <dgm:pt modelId="{001C18B1-EC24-4092-8A08-6B783706F664}">
      <dgm:prSet phldrT="[텍스트]"/>
      <dgm:spPr/>
      <dgm:t>
        <a:bodyPr/>
        <a:lstStyle/>
        <a:p>
          <a:pPr latinLnBrk="1"/>
          <a:r>
            <a:rPr lang="ko-KR" altLang="en-US" dirty="0" smtClean="0"/>
            <a:t>영동 청소년 </a:t>
          </a:r>
          <a:r>
            <a:rPr lang="ko-KR" altLang="en-US" dirty="0" err="1" smtClean="0"/>
            <a:t>문화죤</a:t>
          </a:r>
          <a:r>
            <a:rPr lang="ko-KR" altLang="en-US" dirty="0" smtClean="0"/>
            <a:t> 사업</a:t>
          </a:r>
          <a:endParaRPr lang="ko-KR" altLang="en-US" dirty="0"/>
        </a:p>
      </dgm:t>
    </dgm:pt>
    <dgm:pt modelId="{706ED1E2-C9C6-482B-940B-A5CD49F34BD1}" type="parTrans" cxnId="{8B713041-C6A7-41CD-87F2-0903D9828F8D}">
      <dgm:prSet/>
      <dgm:spPr/>
      <dgm:t>
        <a:bodyPr/>
        <a:lstStyle/>
        <a:p>
          <a:pPr latinLnBrk="1"/>
          <a:endParaRPr lang="ko-KR" altLang="en-US"/>
        </a:p>
      </dgm:t>
    </dgm:pt>
    <dgm:pt modelId="{7B829CD6-963F-403F-920C-1BA43025CD79}" type="sibTrans" cxnId="{8B713041-C6A7-41CD-87F2-0903D9828F8D}">
      <dgm:prSet/>
      <dgm:spPr/>
      <dgm:t>
        <a:bodyPr/>
        <a:lstStyle/>
        <a:p>
          <a:pPr latinLnBrk="1"/>
          <a:endParaRPr lang="ko-KR" altLang="en-US"/>
        </a:p>
      </dgm:t>
    </dgm:pt>
    <dgm:pt modelId="{DF4C4B1F-48B6-461F-B004-3056F2C63D1B}">
      <dgm:prSet phldrT="[텍스트]"/>
      <dgm:spPr/>
      <dgm:t>
        <a:bodyPr/>
        <a:lstStyle/>
        <a:p>
          <a:pPr latinLnBrk="1"/>
          <a:r>
            <a:rPr lang="ko-KR" altLang="en-US" dirty="0" smtClean="0"/>
            <a:t>영동 새마을 금고</a:t>
          </a:r>
          <a:endParaRPr lang="ko-KR" altLang="en-US" dirty="0"/>
        </a:p>
      </dgm:t>
    </dgm:pt>
    <dgm:pt modelId="{E660D0E5-26E4-4689-BDE3-B775C8998B0F}" type="parTrans" cxnId="{453715DE-805F-4FBD-B1C1-BE276399D213}">
      <dgm:prSet/>
      <dgm:spPr/>
      <dgm:t>
        <a:bodyPr/>
        <a:lstStyle/>
        <a:p>
          <a:pPr latinLnBrk="1"/>
          <a:endParaRPr lang="ko-KR" altLang="en-US"/>
        </a:p>
      </dgm:t>
    </dgm:pt>
    <dgm:pt modelId="{7262D794-6F21-4DDD-906E-BB0EEA695C57}" type="sibTrans" cxnId="{453715DE-805F-4FBD-B1C1-BE276399D213}">
      <dgm:prSet/>
      <dgm:spPr/>
      <dgm:t>
        <a:bodyPr/>
        <a:lstStyle/>
        <a:p>
          <a:pPr latinLnBrk="1"/>
          <a:endParaRPr lang="ko-KR" altLang="en-US"/>
        </a:p>
      </dgm:t>
    </dgm:pt>
    <dgm:pt modelId="{59D72C78-ED4D-4596-AABD-B121E1A87A2F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감익는동화마을</a:t>
          </a:r>
          <a:r>
            <a:rPr lang="ko-KR" altLang="en-US" dirty="0" smtClean="0"/>
            <a:t> </a:t>
          </a:r>
          <a:r>
            <a:rPr lang="en-US" altLang="ko-KR" dirty="0" smtClean="0"/>
            <a:t>(</a:t>
          </a:r>
          <a:r>
            <a:rPr lang="ko-KR" altLang="en-US" dirty="0" smtClean="0"/>
            <a:t>전원마을조성</a:t>
          </a:r>
          <a:r>
            <a:rPr lang="en-US" altLang="ko-KR" dirty="0" smtClean="0"/>
            <a:t>)</a:t>
          </a:r>
          <a:endParaRPr lang="ko-KR" altLang="en-US" dirty="0"/>
        </a:p>
      </dgm:t>
    </dgm:pt>
    <dgm:pt modelId="{67B4D5F5-EE0A-45E6-B955-D0C096722698}" type="parTrans" cxnId="{EA67636B-3608-4D6F-92CD-67D7B34F2696}">
      <dgm:prSet/>
      <dgm:spPr/>
      <dgm:t>
        <a:bodyPr/>
        <a:lstStyle/>
        <a:p>
          <a:pPr latinLnBrk="1"/>
          <a:endParaRPr lang="ko-KR" altLang="en-US"/>
        </a:p>
      </dgm:t>
    </dgm:pt>
    <dgm:pt modelId="{EF58FCF5-55E6-40EB-87EB-D74AF1A69F22}" type="sibTrans" cxnId="{EA67636B-3608-4D6F-92CD-67D7B34F2696}">
      <dgm:prSet/>
      <dgm:spPr/>
      <dgm:t>
        <a:bodyPr/>
        <a:lstStyle/>
        <a:p>
          <a:pPr latinLnBrk="1"/>
          <a:endParaRPr lang="ko-KR" altLang="en-US"/>
        </a:p>
      </dgm:t>
    </dgm:pt>
    <dgm:pt modelId="{AF06F234-D2C3-46AE-9375-E98941A15EA6}">
      <dgm:prSet phldrT="[텍스트]"/>
      <dgm:spPr/>
      <dgm:t>
        <a:bodyPr/>
        <a:lstStyle/>
        <a:p>
          <a:pPr latinLnBrk="1"/>
          <a:r>
            <a:rPr lang="ko-KR" altLang="en-US" dirty="0" smtClean="0"/>
            <a:t>물고기 친구들 </a:t>
          </a:r>
          <a:r>
            <a:rPr lang="en-US" altLang="ko-KR" dirty="0" smtClean="0"/>
            <a:t>(</a:t>
          </a:r>
          <a:r>
            <a:rPr lang="ko-KR" altLang="en-US" dirty="0" err="1" smtClean="0"/>
            <a:t>팬션</a:t>
          </a:r>
          <a:r>
            <a:rPr lang="en-US" altLang="ko-KR" dirty="0" smtClean="0"/>
            <a:t>)</a:t>
          </a:r>
          <a:endParaRPr lang="ko-KR" altLang="en-US" dirty="0"/>
        </a:p>
      </dgm:t>
    </dgm:pt>
    <dgm:pt modelId="{0A1537F2-6188-4A3F-AC54-EF21FDEB0601}" type="parTrans" cxnId="{6D8B9E0B-3726-458D-AC72-0C6EAE5B7219}">
      <dgm:prSet/>
      <dgm:spPr/>
      <dgm:t>
        <a:bodyPr/>
        <a:lstStyle/>
        <a:p>
          <a:pPr latinLnBrk="1"/>
          <a:endParaRPr lang="ko-KR" altLang="en-US"/>
        </a:p>
      </dgm:t>
    </dgm:pt>
    <dgm:pt modelId="{75FEBC2C-D834-4559-BC05-45C8F0A8567E}" type="sibTrans" cxnId="{6D8B9E0B-3726-458D-AC72-0C6EAE5B7219}">
      <dgm:prSet/>
      <dgm:spPr/>
      <dgm:t>
        <a:bodyPr/>
        <a:lstStyle/>
        <a:p>
          <a:pPr latinLnBrk="1"/>
          <a:endParaRPr lang="ko-KR" altLang="en-US"/>
        </a:p>
      </dgm:t>
    </dgm:pt>
    <dgm:pt modelId="{6EF27D48-24E2-47B5-B50A-EA83F651E6BC}" type="pres">
      <dgm:prSet presAssocID="{8D028C9A-0DE9-4FB0-B0A1-D4B16A604F3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3176590-5F84-4375-8729-F0A85F84A443}" type="pres">
      <dgm:prSet presAssocID="{78451512-6210-49BF-8709-7233345E00D9}" presName="parentLin" presStyleCnt="0"/>
      <dgm:spPr/>
    </dgm:pt>
    <dgm:pt modelId="{D5A24014-0D16-4CB2-A4C0-2250BCEBF733}" type="pres">
      <dgm:prSet presAssocID="{78451512-6210-49BF-8709-7233345E00D9}" presName="parentLeftMargin" presStyleLbl="node1" presStyleIdx="0" presStyleCnt="5"/>
      <dgm:spPr/>
      <dgm:t>
        <a:bodyPr/>
        <a:lstStyle/>
        <a:p>
          <a:pPr latinLnBrk="1"/>
          <a:endParaRPr lang="ko-KR" altLang="en-US"/>
        </a:p>
      </dgm:t>
    </dgm:pt>
    <dgm:pt modelId="{96181AC8-B61F-4CF8-B9FA-F3E1765A6702}" type="pres">
      <dgm:prSet presAssocID="{78451512-6210-49BF-8709-7233345E00D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3BFEDFA-8786-435E-8C53-5EBFCC60DA8E}" type="pres">
      <dgm:prSet presAssocID="{78451512-6210-49BF-8709-7233345E00D9}" presName="negativeSpace" presStyleCnt="0"/>
      <dgm:spPr/>
    </dgm:pt>
    <dgm:pt modelId="{30D69FD5-2455-4C51-B487-7085AA0632B8}" type="pres">
      <dgm:prSet presAssocID="{78451512-6210-49BF-8709-7233345E00D9}" presName="childText" presStyleLbl="conFgAcc1" presStyleIdx="0" presStyleCnt="5">
        <dgm:presLayoutVars>
          <dgm:bulletEnabled val="1"/>
        </dgm:presLayoutVars>
      </dgm:prSet>
      <dgm:spPr/>
    </dgm:pt>
    <dgm:pt modelId="{D25CE346-BCB0-4AAB-B77D-B1D66FC6A852}" type="pres">
      <dgm:prSet presAssocID="{EA2DF02F-CB19-46E3-AD02-A9F43B04E4DA}" presName="spaceBetweenRectangles" presStyleCnt="0"/>
      <dgm:spPr/>
    </dgm:pt>
    <dgm:pt modelId="{314B0475-0A68-46E1-82E2-65234B67A3FE}" type="pres">
      <dgm:prSet presAssocID="{001C18B1-EC24-4092-8A08-6B783706F664}" presName="parentLin" presStyleCnt="0"/>
      <dgm:spPr/>
    </dgm:pt>
    <dgm:pt modelId="{F93BCBFE-8721-47B4-9204-BBA4F73B5331}" type="pres">
      <dgm:prSet presAssocID="{001C18B1-EC24-4092-8A08-6B783706F664}" presName="parentLeftMargin" presStyleLbl="node1" presStyleIdx="0" presStyleCnt="5"/>
      <dgm:spPr/>
      <dgm:t>
        <a:bodyPr/>
        <a:lstStyle/>
        <a:p>
          <a:pPr latinLnBrk="1"/>
          <a:endParaRPr lang="ko-KR" altLang="en-US"/>
        </a:p>
      </dgm:t>
    </dgm:pt>
    <dgm:pt modelId="{E102E305-BB35-4FC2-8BC5-5854404DDD0B}" type="pres">
      <dgm:prSet presAssocID="{001C18B1-EC24-4092-8A08-6B783706F66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DAE3919-A0FC-423B-AD24-83345C047501}" type="pres">
      <dgm:prSet presAssocID="{001C18B1-EC24-4092-8A08-6B783706F664}" presName="negativeSpace" presStyleCnt="0"/>
      <dgm:spPr/>
    </dgm:pt>
    <dgm:pt modelId="{2951A8CC-8864-45F9-BFFB-9E4FC16B0864}" type="pres">
      <dgm:prSet presAssocID="{001C18B1-EC24-4092-8A08-6B783706F664}" presName="childText" presStyleLbl="conFgAcc1" presStyleIdx="1" presStyleCnt="5">
        <dgm:presLayoutVars>
          <dgm:bulletEnabled val="1"/>
        </dgm:presLayoutVars>
      </dgm:prSet>
      <dgm:spPr/>
    </dgm:pt>
    <dgm:pt modelId="{2C3E73C4-D42A-4F12-89FA-E1CE6CE1B743}" type="pres">
      <dgm:prSet presAssocID="{7B829CD6-963F-403F-920C-1BA43025CD79}" presName="spaceBetweenRectangles" presStyleCnt="0"/>
      <dgm:spPr/>
    </dgm:pt>
    <dgm:pt modelId="{C9BC8C19-6DAF-42F2-8B41-EDB3131FDA36}" type="pres">
      <dgm:prSet presAssocID="{DF4C4B1F-48B6-461F-B004-3056F2C63D1B}" presName="parentLin" presStyleCnt="0"/>
      <dgm:spPr/>
    </dgm:pt>
    <dgm:pt modelId="{224F39FE-D049-4762-83A0-954F5123A032}" type="pres">
      <dgm:prSet presAssocID="{DF4C4B1F-48B6-461F-B004-3056F2C63D1B}" presName="parentLeftMargin" presStyleLbl="node1" presStyleIdx="1" presStyleCnt="5"/>
      <dgm:spPr/>
      <dgm:t>
        <a:bodyPr/>
        <a:lstStyle/>
        <a:p>
          <a:pPr latinLnBrk="1"/>
          <a:endParaRPr lang="ko-KR" altLang="en-US"/>
        </a:p>
      </dgm:t>
    </dgm:pt>
    <dgm:pt modelId="{9172F8EB-FE92-4115-B5D9-074E8AE939BC}" type="pres">
      <dgm:prSet presAssocID="{DF4C4B1F-48B6-461F-B004-3056F2C63D1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73F4C2B-143E-4B2D-A368-D11D2F20E3A2}" type="pres">
      <dgm:prSet presAssocID="{DF4C4B1F-48B6-461F-B004-3056F2C63D1B}" presName="negativeSpace" presStyleCnt="0"/>
      <dgm:spPr/>
    </dgm:pt>
    <dgm:pt modelId="{16462C1C-58BB-49F4-9A46-A49BD99FC38F}" type="pres">
      <dgm:prSet presAssocID="{DF4C4B1F-48B6-461F-B004-3056F2C63D1B}" presName="childText" presStyleLbl="conFgAcc1" presStyleIdx="2" presStyleCnt="5">
        <dgm:presLayoutVars>
          <dgm:bulletEnabled val="1"/>
        </dgm:presLayoutVars>
      </dgm:prSet>
      <dgm:spPr/>
    </dgm:pt>
    <dgm:pt modelId="{2059B53B-840F-4D4E-B2A4-A2E6374FA230}" type="pres">
      <dgm:prSet presAssocID="{7262D794-6F21-4DDD-906E-BB0EEA695C57}" presName="spaceBetweenRectangles" presStyleCnt="0"/>
      <dgm:spPr/>
    </dgm:pt>
    <dgm:pt modelId="{5FDF12AC-8F3A-4268-8FED-6D7BBF736AD2}" type="pres">
      <dgm:prSet presAssocID="{59D72C78-ED4D-4596-AABD-B121E1A87A2F}" presName="parentLin" presStyleCnt="0"/>
      <dgm:spPr/>
    </dgm:pt>
    <dgm:pt modelId="{4D15EC1B-6982-463A-B05D-0493785A1991}" type="pres">
      <dgm:prSet presAssocID="{59D72C78-ED4D-4596-AABD-B121E1A87A2F}" presName="parentLeftMargin" presStyleLbl="node1" presStyleIdx="2" presStyleCnt="5"/>
      <dgm:spPr/>
      <dgm:t>
        <a:bodyPr/>
        <a:lstStyle/>
        <a:p>
          <a:pPr latinLnBrk="1"/>
          <a:endParaRPr lang="ko-KR" altLang="en-US"/>
        </a:p>
      </dgm:t>
    </dgm:pt>
    <dgm:pt modelId="{51126A86-1BD3-4162-9FBA-A5725E85926F}" type="pres">
      <dgm:prSet presAssocID="{59D72C78-ED4D-4596-AABD-B121E1A87A2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53B95DA-6BC2-4C13-AE29-643942AAD7BF}" type="pres">
      <dgm:prSet presAssocID="{59D72C78-ED4D-4596-AABD-B121E1A87A2F}" presName="negativeSpace" presStyleCnt="0"/>
      <dgm:spPr/>
    </dgm:pt>
    <dgm:pt modelId="{87A528E0-EE47-4B85-A3FB-F57D248AB27B}" type="pres">
      <dgm:prSet presAssocID="{59D72C78-ED4D-4596-AABD-B121E1A87A2F}" presName="childText" presStyleLbl="conFgAcc1" presStyleIdx="3" presStyleCnt="5">
        <dgm:presLayoutVars>
          <dgm:bulletEnabled val="1"/>
        </dgm:presLayoutVars>
      </dgm:prSet>
      <dgm:spPr/>
    </dgm:pt>
    <dgm:pt modelId="{365FFACD-B452-4155-9260-73B473426E66}" type="pres">
      <dgm:prSet presAssocID="{EF58FCF5-55E6-40EB-87EB-D74AF1A69F22}" presName="spaceBetweenRectangles" presStyleCnt="0"/>
      <dgm:spPr/>
    </dgm:pt>
    <dgm:pt modelId="{54AA2D12-AFDA-4002-8FE7-954545D45A27}" type="pres">
      <dgm:prSet presAssocID="{AF06F234-D2C3-46AE-9375-E98941A15EA6}" presName="parentLin" presStyleCnt="0"/>
      <dgm:spPr/>
    </dgm:pt>
    <dgm:pt modelId="{85FADCE4-EFCC-4650-8E36-A71926F35F27}" type="pres">
      <dgm:prSet presAssocID="{AF06F234-D2C3-46AE-9375-E98941A15EA6}" presName="parentLeftMargin" presStyleLbl="node1" presStyleIdx="3" presStyleCnt="5"/>
      <dgm:spPr/>
      <dgm:t>
        <a:bodyPr/>
        <a:lstStyle/>
        <a:p>
          <a:pPr latinLnBrk="1"/>
          <a:endParaRPr lang="ko-KR" altLang="en-US"/>
        </a:p>
      </dgm:t>
    </dgm:pt>
    <dgm:pt modelId="{C3FBAAC3-2852-4DD1-AF04-6E7D2AE48887}" type="pres">
      <dgm:prSet presAssocID="{AF06F234-D2C3-46AE-9375-E98941A15EA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BA940BD-74AF-424C-B39B-137886C3E63F}" type="pres">
      <dgm:prSet presAssocID="{AF06F234-D2C3-46AE-9375-E98941A15EA6}" presName="negativeSpace" presStyleCnt="0"/>
      <dgm:spPr/>
    </dgm:pt>
    <dgm:pt modelId="{AE13F20B-7E37-4490-8068-F2795C1981B2}" type="pres">
      <dgm:prSet presAssocID="{AF06F234-D2C3-46AE-9375-E98941A15EA6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DE5454C6-AEF7-4EF1-93C4-AD0B8F113934}" type="presOf" srcId="{8D028C9A-0DE9-4FB0-B0A1-D4B16A604F35}" destId="{6EF27D48-24E2-47B5-B50A-EA83F651E6BC}" srcOrd="0" destOrd="0" presId="urn:microsoft.com/office/officeart/2005/8/layout/list1"/>
    <dgm:cxn modelId="{7695272C-B27A-448D-893D-4DBFC69115A5}" type="presOf" srcId="{001C18B1-EC24-4092-8A08-6B783706F664}" destId="{E102E305-BB35-4FC2-8BC5-5854404DDD0B}" srcOrd="1" destOrd="0" presId="urn:microsoft.com/office/officeart/2005/8/layout/list1"/>
    <dgm:cxn modelId="{F67EDBE6-ED3A-4331-9C62-EC5CB9969A55}" type="presOf" srcId="{001C18B1-EC24-4092-8A08-6B783706F664}" destId="{F93BCBFE-8721-47B4-9204-BBA4F73B5331}" srcOrd="0" destOrd="0" presId="urn:microsoft.com/office/officeart/2005/8/layout/list1"/>
    <dgm:cxn modelId="{C17CE60B-79F2-4A74-8616-4C3ADC0EED9B}" srcId="{8D028C9A-0DE9-4FB0-B0A1-D4B16A604F35}" destId="{78451512-6210-49BF-8709-7233345E00D9}" srcOrd="0" destOrd="0" parTransId="{106D9297-3149-423D-AD13-F10D01BDB8C4}" sibTransId="{EA2DF02F-CB19-46E3-AD02-A9F43B04E4DA}"/>
    <dgm:cxn modelId="{ECD81F1B-7437-492F-AB25-5494BD65F3ED}" type="presOf" srcId="{59D72C78-ED4D-4596-AABD-B121E1A87A2F}" destId="{51126A86-1BD3-4162-9FBA-A5725E85926F}" srcOrd="1" destOrd="0" presId="urn:microsoft.com/office/officeart/2005/8/layout/list1"/>
    <dgm:cxn modelId="{95945DF0-025F-44FD-9BAC-8EBEBBEA71CF}" type="presOf" srcId="{78451512-6210-49BF-8709-7233345E00D9}" destId="{96181AC8-B61F-4CF8-B9FA-F3E1765A6702}" srcOrd="1" destOrd="0" presId="urn:microsoft.com/office/officeart/2005/8/layout/list1"/>
    <dgm:cxn modelId="{F1D42822-DB0B-4B0C-8FBF-0C82A1AA7A43}" type="presOf" srcId="{AF06F234-D2C3-46AE-9375-E98941A15EA6}" destId="{85FADCE4-EFCC-4650-8E36-A71926F35F27}" srcOrd="0" destOrd="0" presId="urn:microsoft.com/office/officeart/2005/8/layout/list1"/>
    <dgm:cxn modelId="{10F8E3D5-05E1-4DEC-A69B-440026ABE359}" type="presOf" srcId="{78451512-6210-49BF-8709-7233345E00D9}" destId="{D5A24014-0D16-4CB2-A4C0-2250BCEBF733}" srcOrd="0" destOrd="0" presId="urn:microsoft.com/office/officeart/2005/8/layout/list1"/>
    <dgm:cxn modelId="{EA67636B-3608-4D6F-92CD-67D7B34F2696}" srcId="{8D028C9A-0DE9-4FB0-B0A1-D4B16A604F35}" destId="{59D72C78-ED4D-4596-AABD-B121E1A87A2F}" srcOrd="3" destOrd="0" parTransId="{67B4D5F5-EE0A-45E6-B955-D0C096722698}" sibTransId="{EF58FCF5-55E6-40EB-87EB-D74AF1A69F22}"/>
    <dgm:cxn modelId="{A1DE972A-EFF2-4F19-A907-40DE8CD81906}" type="presOf" srcId="{59D72C78-ED4D-4596-AABD-B121E1A87A2F}" destId="{4D15EC1B-6982-463A-B05D-0493785A1991}" srcOrd="0" destOrd="0" presId="urn:microsoft.com/office/officeart/2005/8/layout/list1"/>
    <dgm:cxn modelId="{29161D85-EB06-4FAE-9BDF-1409413C45AD}" type="presOf" srcId="{AF06F234-D2C3-46AE-9375-E98941A15EA6}" destId="{C3FBAAC3-2852-4DD1-AF04-6E7D2AE48887}" srcOrd="1" destOrd="0" presId="urn:microsoft.com/office/officeart/2005/8/layout/list1"/>
    <dgm:cxn modelId="{D9525548-7B90-41FC-9071-557169AFF266}" type="presOf" srcId="{DF4C4B1F-48B6-461F-B004-3056F2C63D1B}" destId="{9172F8EB-FE92-4115-B5D9-074E8AE939BC}" srcOrd="1" destOrd="0" presId="urn:microsoft.com/office/officeart/2005/8/layout/list1"/>
    <dgm:cxn modelId="{453715DE-805F-4FBD-B1C1-BE276399D213}" srcId="{8D028C9A-0DE9-4FB0-B0A1-D4B16A604F35}" destId="{DF4C4B1F-48B6-461F-B004-3056F2C63D1B}" srcOrd="2" destOrd="0" parTransId="{E660D0E5-26E4-4689-BDE3-B775C8998B0F}" sibTransId="{7262D794-6F21-4DDD-906E-BB0EEA695C57}"/>
    <dgm:cxn modelId="{6D8B9E0B-3726-458D-AC72-0C6EAE5B7219}" srcId="{8D028C9A-0DE9-4FB0-B0A1-D4B16A604F35}" destId="{AF06F234-D2C3-46AE-9375-E98941A15EA6}" srcOrd="4" destOrd="0" parTransId="{0A1537F2-6188-4A3F-AC54-EF21FDEB0601}" sibTransId="{75FEBC2C-D834-4559-BC05-45C8F0A8567E}"/>
    <dgm:cxn modelId="{1A73C716-0642-47A4-9BA5-8C7FC4572948}" type="presOf" srcId="{DF4C4B1F-48B6-461F-B004-3056F2C63D1B}" destId="{224F39FE-D049-4762-83A0-954F5123A032}" srcOrd="0" destOrd="0" presId="urn:microsoft.com/office/officeart/2005/8/layout/list1"/>
    <dgm:cxn modelId="{8B713041-C6A7-41CD-87F2-0903D9828F8D}" srcId="{8D028C9A-0DE9-4FB0-B0A1-D4B16A604F35}" destId="{001C18B1-EC24-4092-8A08-6B783706F664}" srcOrd="1" destOrd="0" parTransId="{706ED1E2-C9C6-482B-940B-A5CD49F34BD1}" sibTransId="{7B829CD6-963F-403F-920C-1BA43025CD79}"/>
    <dgm:cxn modelId="{7FFC97C5-6FE6-4D92-B1B0-CD0A78D119F1}" type="presParOf" srcId="{6EF27D48-24E2-47B5-B50A-EA83F651E6BC}" destId="{F3176590-5F84-4375-8729-F0A85F84A443}" srcOrd="0" destOrd="0" presId="urn:microsoft.com/office/officeart/2005/8/layout/list1"/>
    <dgm:cxn modelId="{C8B9FDB5-2AD3-4080-B301-CE7E63525669}" type="presParOf" srcId="{F3176590-5F84-4375-8729-F0A85F84A443}" destId="{D5A24014-0D16-4CB2-A4C0-2250BCEBF733}" srcOrd="0" destOrd="0" presId="urn:microsoft.com/office/officeart/2005/8/layout/list1"/>
    <dgm:cxn modelId="{2446DDCE-ED77-4361-8B8A-5557D273C43A}" type="presParOf" srcId="{F3176590-5F84-4375-8729-F0A85F84A443}" destId="{96181AC8-B61F-4CF8-B9FA-F3E1765A6702}" srcOrd="1" destOrd="0" presId="urn:microsoft.com/office/officeart/2005/8/layout/list1"/>
    <dgm:cxn modelId="{53B7E366-FB64-420E-9305-07014F3FD267}" type="presParOf" srcId="{6EF27D48-24E2-47B5-B50A-EA83F651E6BC}" destId="{93BFEDFA-8786-435E-8C53-5EBFCC60DA8E}" srcOrd="1" destOrd="0" presId="urn:microsoft.com/office/officeart/2005/8/layout/list1"/>
    <dgm:cxn modelId="{E92284D7-79AF-4300-8A29-1E5B9CCBF4F3}" type="presParOf" srcId="{6EF27D48-24E2-47B5-B50A-EA83F651E6BC}" destId="{30D69FD5-2455-4C51-B487-7085AA0632B8}" srcOrd="2" destOrd="0" presId="urn:microsoft.com/office/officeart/2005/8/layout/list1"/>
    <dgm:cxn modelId="{9A155487-41A3-4062-938D-7144E9C038A7}" type="presParOf" srcId="{6EF27D48-24E2-47B5-B50A-EA83F651E6BC}" destId="{D25CE346-BCB0-4AAB-B77D-B1D66FC6A852}" srcOrd="3" destOrd="0" presId="urn:microsoft.com/office/officeart/2005/8/layout/list1"/>
    <dgm:cxn modelId="{C604CF33-0265-4A36-B206-8DC38E1CC8E6}" type="presParOf" srcId="{6EF27D48-24E2-47B5-B50A-EA83F651E6BC}" destId="{314B0475-0A68-46E1-82E2-65234B67A3FE}" srcOrd="4" destOrd="0" presId="urn:microsoft.com/office/officeart/2005/8/layout/list1"/>
    <dgm:cxn modelId="{E0BD7541-20E3-4141-AEBC-6F397819BF2B}" type="presParOf" srcId="{314B0475-0A68-46E1-82E2-65234B67A3FE}" destId="{F93BCBFE-8721-47B4-9204-BBA4F73B5331}" srcOrd="0" destOrd="0" presId="urn:microsoft.com/office/officeart/2005/8/layout/list1"/>
    <dgm:cxn modelId="{54722E58-B9D5-4AB7-8D16-A22669787C37}" type="presParOf" srcId="{314B0475-0A68-46E1-82E2-65234B67A3FE}" destId="{E102E305-BB35-4FC2-8BC5-5854404DDD0B}" srcOrd="1" destOrd="0" presId="urn:microsoft.com/office/officeart/2005/8/layout/list1"/>
    <dgm:cxn modelId="{53AFA599-6C5A-4674-B542-669C32D8ADF0}" type="presParOf" srcId="{6EF27D48-24E2-47B5-B50A-EA83F651E6BC}" destId="{9DAE3919-A0FC-423B-AD24-83345C047501}" srcOrd="5" destOrd="0" presId="urn:microsoft.com/office/officeart/2005/8/layout/list1"/>
    <dgm:cxn modelId="{892F0233-26BB-4306-A7B3-DDDAC1F11E0F}" type="presParOf" srcId="{6EF27D48-24E2-47B5-B50A-EA83F651E6BC}" destId="{2951A8CC-8864-45F9-BFFB-9E4FC16B0864}" srcOrd="6" destOrd="0" presId="urn:microsoft.com/office/officeart/2005/8/layout/list1"/>
    <dgm:cxn modelId="{D803F507-75A9-46B0-A053-B82640FD8F89}" type="presParOf" srcId="{6EF27D48-24E2-47B5-B50A-EA83F651E6BC}" destId="{2C3E73C4-D42A-4F12-89FA-E1CE6CE1B743}" srcOrd="7" destOrd="0" presId="urn:microsoft.com/office/officeart/2005/8/layout/list1"/>
    <dgm:cxn modelId="{046080F7-2F3E-48A5-8AC0-2627579419D9}" type="presParOf" srcId="{6EF27D48-24E2-47B5-B50A-EA83F651E6BC}" destId="{C9BC8C19-6DAF-42F2-8B41-EDB3131FDA36}" srcOrd="8" destOrd="0" presId="urn:microsoft.com/office/officeart/2005/8/layout/list1"/>
    <dgm:cxn modelId="{FAAF47F9-6331-4432-8980-4AA39CBD3F46}" type="presParOf" srcId="{C9BC8C19-6DAF-42F2-8B41-EDB3131FDA36}" destId="{224F39FE-D049-4762-83A0-954F5123A032}" srcOrd="0" destOrd="0" presId="urn:microsoft.com/office/officeart/2005/8/layout/list1"/>
    <dgm:cxn modelId="{725B434A-62A7-458F-BF78-261C76C9F3D8}" type="presParOf" srcId="{C9BC8C19-6DAF-42F2-8B41-EDB3131FDA36}" destId="{9172F8EB-FE92-4115-B5D9-074E8AE939BC}" srcOrd="1" destOrd="0" presId="urn:microsoft.com/office/officeart/2005/8/layout/list1"/>
    <dgm:cxn modelId="{4B22585C-C5A2-4D1D-A16A-3F137F9D258A}" type="presParOf" srcId="{6EF27D48-24E2-47B5-B50A-EA83F651E6BC}" destId="{373F4C2B-143E-4B2D-A368-D11D2F20E3A2}" srcOrd="9" destOrd="0" presId="urn:microsoft.com/office/officeart/2005/8/layout/list1"/>
    <dgm:cxn modelId="{EEA23BC8-9F7F-4668-94BD-60D60008A47B}" type="presParOf" srcId="{6EF27D48-24E2-47B5-B50A-EA83F651E6BC}" destId="{16462C1C-58BB-49F4-9A46-A49BD99FC38F}" srcOrd="10" destOrd="0" presId="urn:microsoft.com/office/officeart/2005/8/layout/list1"/>
    <dgm:cxn modelId="{E91044F5-D272-45F1-99D9-E2A50D755B70}" type="presParOf" srcId="{6EF27D48-24E2-47B5-B50A-EA83F651E6BC}" destId="{2059B53B-840F-4D4E-B2A4-A2E6374FA230}" srcOrd="11" destOrd="0" presId="urn:microsoft.com/office/officeart/2005/8/layout/list1"/>
    <dgm:cxn modelId="{239F725C-335A-4C28-986F-135357A90BB4}" type="presParOf" srcId="{6EF27D48-24E2-47B5-B50A-EA83F651E6BC}" destId="{5FDF12AC-8F3A-4268-8FED-6D7BBF736AD2}" srcOrd="12" destOrd="0" presId="urn:microsoft.com/office/officeart/2005/8/layout/list1"/>
    <dgm:cxn modelId="{08FE56EE-6025-426A-91B2-9368EED05341}" type="presParOf" srcId="{5FDF12AC-8F3A-4268-8FED-6D7BBF736AD2}" destId="{4D15EC1B-6982-463A-B05D-0493785A1991}" srcOrd="0" destOrd="0" presId="urn:microsoft.com/office/officeart/2005/8/layout/list1"/>
    <dgm:cxn modelId="{10C47A94-B7B8-452A-8986-378F785BD42A}" type="presParOf" srcId="{5FDF12AC-8F3A-4268-8FED-6D7BBF736AD2}" destId="{51126A86-1BD3-4162-9FBA-A5725E85926F}" srcOrd="1" destOrd="0" presId="urn:microsoft.com/office/officeart/2005/8/layout/list1"/>
    <dgm:cxn modelId="{C26582E6-CBF9-4106-ABF8-CC57FC3BA751}" type="presParOf" srcId="{6EF27D48-24E2-47B5-B50A-EA83F651E6BC}" destId="{853B95DA-6BC2-4C13-AE29-643942AAD7BF}" srcOrd="13" destOrd="0" presId="urn:microsoft.com/office/officeart/2005/8/layout/list1"/>
    <dgm:cxn modelId="{0DC24436-A9AB-4110-8FF4-B6AF39AAC0C1}" type="presParOf" srcId="{6EF27D48-24E2-47B5-B50A-EA83F651E6BC}" destId="{87A528E0-EE47-4B85-A3FB-F57D248AB27B}" srcOrd="14" destOrd="0" presId="urn:microsoft.com/office/officeart/2005/8/layout/list1"/>
    <dgm:cxn modelId="{DD6AAE95-B8BE-40CC-8233-8BF6A43E5262}" type="presParOf" srcId="{6EF27D48-24E2-47B5-B50A-EA83F651E6BC}" destId="{365FFACD-B452-4155-9260-73B473426E66}" srcOrd="15" destOrd="0" presId="urn:microsoft.com/office/officeart/2005/8/layout/list1"/>
    <dgm:cxn modelId="{CD8BCCEF-C9C5-4672-8EDD-15BF8AC51604}" type="presParOf" srcId="{6EF27D48-24E2-47B5-B50A-EA83F651E6BC}" destId="{54AA2D12-AFDA-4002-8FE7-954545D45A27}" srcOrd="16" destOrd="0" presId="urn:microsoft.com/office/officeart/2005/8/layout/list1"/>
    <dgm:cxn modelId="{3E4B84C4-B053-4658-BB2B-72C946BCA1C7}" type="presParOf" srcId="{54AA2D12-AFDA-4002-8FE7-954545D45A27}" destId="{85FADCE4-EFCC-4650-8E36-A71926F35F27}" srcOrd="0" destOrd="0" presId="urn:microsoft.com/office/officeart/2005/8/layout/list1"/>
    <dgm:cxn modelId="{AF9132B7-716A-4B72-B5DD-DCB82665C6A4}" type="presParOf" srcId="{54AA2D12-AFDA-4002-8FE7-954545D45A27}" destId="{C3FBAAC3-2852-4DD1-AF04-6E7D2AE48887}" srcOrd="1" destOrd="0" presId="urn:microsoft.com/office/officeart/2005/8/layout/list1"/>
    <dgm:cxn modelId="{2D1E2699-E83A-4BBD-A5E2-9863E0496E4C}" type="presParOf" srcId="{6EF27D48-24E2-47B5-B50A-EA83F651E6BC}" destId="{8BA940BD-74AF-424C-B39B-137886C3E63F}" srcOrd="17" destOrd="0" presId="urn:microsoft.com/office/officeart/2005/8/layout/list1"/>
    <dgm:cxn modelId="{69A18C3A-D762-4A67-AA6B-D8E7FFB3882C}" type="presParOf" srcId="{6EF27D48-24E2-47B5-B50A-EA83F651E6BC}" destId="{AE13F20B-7E37-4490-8068-F2795C1981B2}" srcOrd="18" destOrd="0" presId="urn:microsoft.com/office/officeart/2005/8/layout/list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693ACBC-DB32-49C8-97CF-0FB234D665DF}" type="doc">
      <dgm:prSet loTypeId="urn:microsoft.com/office/officeart/2005/8/layout/radial1" loCatId="cycle" qsTypeId="urn:microsoft.com/office/officeart/2005/8/quickstyle/simple4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98E4C835-F9A2-4FD1-A078-428BDDA9ADCA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햅컨</a:t>
          </a:r>
          <a:endParaRPr lang="ko-KR" altLang="en-US" dirty="0"/>
        </a:p>
      </dgm:t>
    </dgm:pt>
    <dgm:pt modelId="{53A702AA-18BC-4823-AC7D-A8485A4FC3EE}" type="parTrans" cxnId="{4B81C245-7522-48CF-A2C8-ADA6800A950D}">
      <dgm:prSet/>
      <dgm:spPr/>
      <dgm:t>
        <a:bodyPr/>
        <a:lstStyle/>
        <a:p>
          <a:pPr latinLnBrk="1"/>
          <a:endParaRPr lang="ko-KR" altLang="en-US"/>
        </a:p>
      </dgm:t>
    </dgm:pt>
    <dgm:pt modelId="{2C24CED8-476A-4FE1-A840-FFAA4952CE5B}" type="sibTrans" cxnId="{4B81C245-7522-48CF-A2C8-ADA6800A950D}">
      <dgm:prSet/>
      <dgm:spPr/>
      <dgm:t>
        <a:bodyPr/>
        <a:lstStyle/>
        <a:p>
          <a:pPr latinLnBrk="1"/>
          <a:endParaRPr lang="ko-KR" altLang="en-US"/>
        </a:p>
      </dgm:t>
    </dgm:pt>
    <dgm:pt modelId="{AFC0901F-7DC1-4D66-9163-834472590A21}">
      <dgm:prSet phldrT="[텍스트]"/>
      <dgm:spPr/>
      <dgm:t>
        <a:bodyPr/>
        <a:lstStyle/>
        <a:p>
          <a:pPr latinLnBrk="1"/>
          <a:r>
            <a:rPr lang="ko-KR" altLang="en-US" dirty="0" smtClean="0"/>
            <a:t>감 </a:t>
          </a:r>
          <a:r>
            <a:rPr lang="ko-KR" altLang="en-US" dirty="0" err="1" smtClean="0"/>
            <a:t>익는동화마을</a:t>
          </a:r>
          <a:endParaRPr lang="ko-KR" altLang="en-US" dirty="0"/>
        </a:p>
      </dgm:t>
    </dgm:pt>
    <dgm:pt modelId="{7EBBED3C-4311-40C5-845A-903BB32C0C38}" type="parTrans" cxnId="{77933337-CA7F-40D5-9F0B-3B2A7F2F3618}">
      <dgm:prSet/>
      <dgm:spPr/>
      <dgm:t>
        <a:bodyPr/>
        <a:lstStyle/>
        <a:p>
          <a:pPr latinLnBrk="1"/>
          <a:endParaRPr lang="ko-KR" altLang="en-US"/>
        </a:p>
      </dgm:t>
    </dgm:pt>
    <dgm:pt modelId="{2BC86240-5D0D-4D9C-822D-20B626DAFB0E}" type="sibTrans" cxnId="{77933337-CA7F-40D5-9F0B-3B2A7F2F3618}">
      <dgm:prSet/>
      <dgm:spPr/>
      <dgm:t>
        <a:bodyPr/>
        <a:lstStyle/>
        <a:p>
          <a:pPr latinLnBrk="1"/>
          <a:endParaRPr lang="ko-KR" altLang="en-US"/>
        </a:p>
      </dgm:t>
    </dgm:pt>
    <dgm:pt modelId="{9F0EB8E7-1661-4A6D-85ED-5524659CB1D8}">
      <dgm:prSet phldrT="[텍스트]"/>
      <dgm:spPr/>
      <dgm:t>
        <a:bodyPr/>
        <a:lstStyle/>
        <a:p>
          <a:pPr latinLnBrk="1"/>
          <a:r>
            <a:rPr lang="ko-KR" altLang="en-US" dirty="0" smtClean="0"/>
            <a:t>사회적 기업</a:t>
          </a:r>
          <a:endParaRPr lang="en-US" altLang="ko-KR" dirty="0" smtClean="0"/>
        </a:p>
        <a:p>
          <a:pPr latinLnBrk="1"/>
          <a:r>
            <a:rPr lang="ko-KR" altLang="en-US" dirty="0" smtClean="0"/>
            <a:t>연합회</a:t>
          </a:r>
          <a:endParaRPr lang="ko-KR" altLang="en-US" dirty="0"/>
        </a:p>
      </dgm:t>
    </dgm:pt>
    <dgm:pt modelId="{092DE0C8-3CE9-49C0-AAA5-6FB8F38BDD94}" type="parTrans" cxnId="{EAA64C86-F8A4-4091-B4C8-10165C2D7AB5}">
      <dgm:prSet/>
      <dgm:spPr/>
      <dgm:t>
        <a:bodyPr/>
        <a:lstStyle/>
        <a:p>
          <a:pPr latinLnBrk="1"/>
          <a:endParaRPr lang="ko-KR" altLang="en-US"/>
        </a:p>
      </dgm:t>
    </dgm:pt>
    <dgm:pt modelId="{58D12D33-6677-420E-BDE5-3B689BB25121}" type="sibTrans" cxnId="{EAA64C86-F8A4-4091-B4C8-10165C2D7AB5}">
      <dgm:prSet/>
      <dgm:spPr/>
      <dgm:t>
        <a:bodyPr/>
        <a:lstStyle/>
        <a:p>
          <a:pPr latinLnBrk="1"/>
          <a:endParaRPr lang="ko-KR" altLang="en-US"/>
        </a:p>
      </dgm:t>
    </dgm:pt>
    <dgm:pt modelId="{20F2E927-1E56-47BD-9284-C69C8945C914}">
      <dgm:prSet phldrT="[텍스트]"/>
      <dgm:spPr/>
      <dgm:t>
        <a:bodyPr/>
        <a:lstStyle/>
        <a:p>
          <a:pPr latinLnBrk="1"/>
          <a:r>
            <a:rPr lang="ko-KR" altLang="en-US" dirty="0" smtClean="0"/>
            <a:t>지역 금융회사 </a:t>
          </a:r>
          <a:endParaRPr lang="en-US" altLang="ko-KR" dirty="0" smtClean="0"/>
        </a:p>
      </dgm:t>
    </dgm:pt>
    <dgm:pt modelId="{DB95E710-FBEB-4401-AFB7-99AEB8A6193E}" type="parTrans" cxnId="{0B0DF044-63B6-43F8-81E3-8ABFA6C20432}">
      <dgm:prSet/>
      <dgm:spPr/>
      <dgm:t>
        <a:bodyPr/>
        <a:lstStyle/>
        <a:p>
          <a:pPr latinLnBrk="1"/>
          <a:endParaRPr lang="ko-KR" altLang="en-US"/>
        </a:p>
      </dgm:t>
    </dgm:pt>
    <dgm:pt modelId="{0EE36A47-5688-490E-A620-0CC322E83601}" type="sibTrans" cxnId="{0B0DF044-63B6-43F8-81E3-8ABFA6C20432}">
      <dgm:prSet/>
      <dgm:spPr/>
      <dgm:t>
        <a:bodyPr/>
        <a:lstStyle/>
        <a:p>
          <a:pPr latinLnBrk="1"/>
          <a:endParaRPr lang="ko-KR" altLang="en-US"/>
        </a:p>
      </dgm:t>
    </dgm:pt>
    <dgm:pt modelId="{FC03FE85-88C1-4F55-B40D-892005B3823C}">
      <dgm:prSet phldrT="[텍스트]"/>
      <dgm:spPr/>
      <dgm:t>
        <a:bodyPr/>
        <a:lstStyle/>
        <a:p>
          <a:pPr latinLnBrk="1"/>
          <a:r>
            <a:rPr lang="ko-KR" altLang="en-US" dirty="0" smtClean="0"/>
            <a:t>충청북도</a:t>
          </a:r>
          <a:endParaRPr lang="ko-KR" altLang="en-US" dirty="0"/>
        </a:p>
      </dgm:t>
    </dgm:pt>
    <dgm:pt modelId="{0FAE5149-1573-4B6B-A1C4-CEFE74C7974C}" type="parTrans" cxnId="{FE93DE04-DD9E-4EDF-BB61-0F11C6D842EF}">
      <dgm:prSet/>
      <dgm:spPr/>
      <dgm:t>
        <a:bodyPr/>
        <a:lstStyle/>
        <a:p>
          <a:pPr latinLnBrk="1"/>
          <a:endParaRPr lang="ko-KR" altLang="en-US"/>
        </a:p>
      </dgm:t>
    </dgm:pt>
    <dgm:pt modelId="{F2EF7E45-6F3D-4215-88E3-2FF902631258}" type="sibTrans" cxnId="{FE93DE04-DD9E-4EDF-BB61-0F11C6D842EF}">
      <dgm:prSet/>
      <dgm:spPr/>
      <dgm:t>
        <a:bodyPr/>
        <a:lstStyle/>
        <a:p>
          <a:pPr latinLnBrk="1"/>
          <a:endParaRPr lang="ko-KR" altLang="en-US"/>
        </a:p>
      </dgm:t>
    </dgm:pt>
    <dgm:pt modelId="{0E977302-5800-41C1-B2D8-B1E804F166A4}">
      <dgm:prSet phldrT="[텍스트]"/>
      <dgm:spPr/>
      <dgm:t>
        <a:bodyPr/>
        <a:lstStyle/>
        <a:p>
          <a:pPr latinLnBrk="1"/>
          <a:r>
            <a:rPr lang="ko-KR" altLang="en-US" dirty="0" smtClean="0"/>
            <a:t>영동군</a:t>
          </a:r>
          <a:endParaRPr lang="ko-KR" altLang="en-US" dirty="0"/>
        </a:p>
      </dgm:t>
    </dgm:pt>
    <dgm:pt modelId="{144C8B2E-C4AB-49BB-8FAA-6914F6916ED0}" type="parTrans" cxnId="{C987653E-41F1-495D-8F5E-7B6E2662F16F}">
      <dgm:prSet/>
      <dgm:spPr/>
      <dgm:t>
        <a:bodyPr/>
        <a:lstStyle/>
        <a:p>
          <a:pPr latinLnBrk="1"/>
          <a:endParaRPr lang="ko-KR" altLang="en-US"/>
        </a:p>
      </dgm:t>
    </dgm:pt>
    <dgm:pt modelId="{C94183DE-2F88-44AA-8948-D534536447F9}" type="sibTrans" cxnId="{C987653E-41F1-495D-8F5E-7B6E2662F16F}">
      <dgm:prSet/>
      <dgm:spPr/>
      <dgm:t>
        <a:bodyPr/>
        <a:lstStyle/>
        <a:p>
          <a:pPr latinLnBrk="1"/>
          <a:endParaRPr lang="ko-KR" altLang="en-US"/>
        </a:p>
      </dgm:t>
    </dgm:pt>
    <dgm:pt modelId="{93980AC4-A065-4655-9816-F35C89CF64F6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사회적기업</a:t>
          </a:r>
          <a:endParaRPr lang="en-US" altLang="ko-KR" dirty="0" smtClean="0"/>
        </a:p>
        <a:p>
          <a:pPr latinLnBrk="1"/>
          <a:r>
            <a:rPr lang="ko-KR" altLang="en-US" dirty="0" smtClean="0"/>
            <a:t>㈜ </a:t>
          </a:r>
          <a:r>
            <a:rPr lang="ko-KR" altLang="en-US" dirty="0" err="1" smtClean="0"/>
            <a:t>모큐모큐팜</a:t>
          </a:r>
          <a:endParaRPr lang="ko-KR" altLang="en-US" dirty="0"/>
        </a:p>
      </dgm:t>
    </dgm:pt>
    <dgm:pt modelId="{7CC492DC-3613-4A51-8074-DCC18AF1646F}" type="parTrans" cxnId="{B37031AF-1C44-49F6-9626-F2D7C44A437D}">
      <dgm:prSet/>
      <dgm:spPr/>
      <dgm:t>
        <a:bodyPr/>
        <a:lstStyle/>
        <a:p>
          <a:pPr latinLnBrk="1"/>
          <a:endParaRPr lang="ko-KR" altLang="en-US"/>
        </a:p>
      </dgm:t>
    </dgm:pt>
    <dgm:pt modelId="{72EBD87A-87E1-4D82-AE41-6E49601CA051}" type="sibTrans" cxnId="{B37031AF-1C44-49F6-9626-F2D7C44A437D}">
      <dgm:prSet/>
      <dgm:spPr/>
      <dgm:t>
        <a:bodyPr/>
        <a:lstStyle/>
        <a:p>
          <a:pPr latinLnBrk="1"/>
          <a:endParaRPr lang="ko-KR" altLang="en-US"/>
        </a:p>
      </dgm:t>
    </dgm:pt>
    <dgm:pt modelId="{78F019C8-449E-43F1-AD9D-D4E96B1E4035}">
      <dgm:prSet phldrT="[텍스트]"/>
      <dgm:spPr/>
      <dgm:t>
        <a:bodyPr/>
        <a:lstStyle/>
        <a:p>
          <a:pPr latinLnBrk="1"/>
          <a:r>
            <a:rPr lang="ko-KR" altLang="en-US" dirty="0" smtClean="0"/>
            <a:t>언론</a:t>
          </a:r>
          <a:endParaRPr lang="ko-KR" altLang="en-US" dirty="0"/>
        </a:p>
      </dgm:t>
    </dgm:pt>
    <dgm:pt modelId="{9235AE81-9F62-41A7-A6E5-46528C5F133E}" type="parTrans" cxnId="{0528B562-8CCE-4C9D-8221-F97FA1671997}">
      <dgm:prSet/>
      <dgm:spPr/>
      <dgm:t>
        <a:bodyPr/>
        <a:lstStyle/>
        <a:p>
          <a:pPr latinLnBrk="1"/>
          <a:endParaRPr lang="ko-KR" altLang="en-US"/>
        </a:p>
      </dgm:t>
    </dgm:pt>
    <dgm:pt modelId="{F6ECFC08-648A-4E0A-B1AA-CB85535FB611}" type="sibTrans" cxnId="{0528B562-8CCE-4C9D-8221-F97FA1671997}">
      <dgm:prSet/>
      <dgm:spPr/>
      <dgm:t>
        <a:bodyPr/>
        <a:lstStyle/>
        <a:p>
          <a:pPr latinLnBrk="1"/>
          <a:endParaRPr lang="ko-KR" altLang="en-US"/>
        </a:p>
      </dgm:t>
    </dgm:pt>
    <dgm:pt modelId="{D22305C2-453B-40C5-9456-9AEC4A1D99F6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지오캐싱</a:t>
          </a:r>
          <a:r>
            <a:rPr lang="ko-KR" altLang="en-US" dirty="0" smtClean="0"/>
            <a:t> 연합 및</a:t>
          </a:r>
          <a:endParaRPr lang="en-US" altLang="ko-KR" dirty="0" smtClean="0"/>
        </a:p>
        <a:p>
          <a:pPr latinLnBrk="1"/>
          <a:r>
            <a:rPr lang="ko-KR" altLang="en-US" dirty="0" smtClean="0"/>
            <a:t>논리퀴즈동우회</a:t>
          </a:r>
          <a:endParaRPr lang="ko-KR" altLang="en-US" dirty="0"/>
        </a:p>
      </dgm:t>
    </dgm:pt>
    <dgm:pt modelId="{D37B1146-86E0-4EDF-AEBD-378F6AF34C60}" type="parTrans" cxnId="{378F4C15-1C62-47EE-868A-D4EE7AFB95C7}">
      <dgm:prSet/>
      <dgm:spPr/>
      <dgm:t>
        <a:bodyPr/>
        <a:lstStyle/>
        <a:p>
          <a:pPr latinLnBrk="1"/>
          <a:endParaRPr lang="ko-KR" altLang="en-US"/>
        </a:p>
      </dgm:t>
    </dgm:pt>
    <dgm:pt modelId="{6CF8CCA6-B0B9-4BA1-8986-3D8662EDF7D6}" type="sibTrans" cxnId="{378F4C15-1C62-47EE-868A-D4EE7AFB95C7}">
      <dgm:prSet/>
      <dgm:spPr/>
      <dgm:t>
        <a:bodyPr/>
        <a:lstStyle/>
        <a:p>
          <a:pPr latinLnBrk="1"/>
          <a:endParaRPr lang="ko-KR" altLang="en-US"/>
        </a:p>
      </dgm:t>
    </dgm:pt>
    <dgm:pt modelId="{1A78FB15-C2C2-4565-83CB-03087440837D}">
      <dgm:prSet phldrT="[텍스트]"/>
      <dgm:spPr/>
      <dgm:t>
        <a:bodyPr/>
        <a:lstStyle/>
        <a:p>
          <a:pPr latinLnBrk="1"/>
          <a:r>
            <a:rPr lang="ko-KR" altLang="en-US" dirty="0" smtClean="0"/>
            <a:t> </a:t>
          </a:r>
          <a:r>
            <a:rPr lang="ko-KR" altLang="en-US" err="1" smtClean="0"/>
            <a:t>마이블</a:t>
          </a:r>
          <a:r>
            <a:rPr lang="ko-KR" altLang="en-US" smtClean="0"/>
            <a:t> 미디어</a:t>
          </a:r>
          <a:endParaRPr lang="en-US" altLang="ko-KR" dirty="0" smtClean="0"/>
        </a:p>
      </dgm:t>
    </dgm:pt>
    <dgm:pt modelId="{FB23089E-A75C-4B84-9A13-A36257E97943}" type="parTrans" cxnId="{F6914E81-0C5C-406B-BE61-D5F2EEC0D30E}">
      <dgm:prSet/>
      <dgm:spPr/>
      <dgm:t>
        <a:bodyPr/>
        <a:lstStyle/>
        <a:p>
          <a:pPr latinLnBrk="1"/>
          <a:endParaRPr lang="ko-KR" altLang="en-US"/>
        </a:p>
      </dgm:t>
    </dgm:pt>
    <dgm:pt modelId="{4392683B-447A-4D8C-B575-30100D22574F}" type="sibTrans" cxnId="{F6914E81-0C5C-406B-BE61-D5F2EEC0D30E}">
      <dgm:prSet/>
      <dgm:spPr/>
      <dgm:t>
        <a:bodyPr/>
        <a:lstStyle/>
        <a:p>
          <a:pPr latinLnBrk="1"/>
          <a:endParaRPr lang="ko-KR" altLang="en-US"/>
        </a:p>
      </dgm:t>
    </dgm:pt>
    <dgm:pt modelId="{ABC7E1BE-9601-4938-A0B1-2B03577D381D}" type="pres">
      <dgm:prSet presAssocID="{1693ACBC-DB32-49C8-97CF-0FB234D665D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174A4C8-0ACA-43FF-BE4E-7C83332B5D78}" type="pres">
      <dgm:prSet presAssocID="{98E4C835-F9A2-4FD1-A078-428BDDA9ADCA}" presName="centerShape" presStyleLbl="node0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823EE385-D19C-42F8-8094-1F5AE60A1FA9}" type="pres">
      <dgm:prSet presAssocID="{7EBBED3C-4311-40C5-845A-903BB32C0C38}" presName="Name9" presStyleLbl="parChTrans1D2" presStyleIdx="0" presStyleCnt="9"/>
      <dgm:spPr/>
      <dgm:t>
        <a:bodyPr/>
        <a:lstStyle/>
        <a:p>
          <a:pPr latinLnBrk="1"/>
          <a:endParaRPr lang="ko-KR" altLang="en-US"/>
        </a:p>
      </dgm:t>
    </dgm:pt>
    <dgm:pt modelId="{73AF0026-7882-4388-8611-869EEFEC7F18}" type="pres">
      <dgm:prSet presAssocID="{7EBBED3C-4311-40C5-845A-903BB32C0C38}" presName="connTx" presStyleLbl="parChTrans1D2" presStyleIdx="0" presStyleCnt="9"/>
      <dgm:spPr/>
      <dgm:t>
        <a:bodyPr/>
        <a:lstStyle/>
        <a:p>
          <a:pPr latinLnBrk="1"/>
          <a:endParaRPr lang="ko-KR" altLang="en-US"/>
        </a:p>
      </dgm:t>
    </dgm:pt>
    <dgm:pt modelId="{6E27CDDC-7733-4386-BFED-F529A6735467}" type="pres">
      <dgm:prSet presAssocID="{AFC0901F-7DC1-4D66-9163-834472590A21}" presName="node" presStyleLbl="node1" presStyleIdx="0" presStyleCnt="9" custScaleX="133929" custScaleY="9849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7D3E705-6494-4B2B-8D7E-11EBE0663BBE}" type="pres">
      <dgm:prSet presAssocID="{092DE0C8-3CE9-49C0-AAA5-6FB8F38BDD94}" presName="Name9" presStyleLbl="parChTrans1D2" presStyleIdx="1" presStyleCnt="9"/>
      <dgm:spPr/>
      <dgm:t>
        <a:bodyPr/>
        <a:lstStyle/>
        <a:p>
          <a:pPr latinLnBrk="1"/>
          <a:endParaRPr lang="ko-KR" altLang="en-US"/>
        </a:p>
      </dgm:t>
    </dgm:pt>
    <dgm:pt modelId="{968F13DE-C9C3-4F71-AC9F-09326781F916}" type="pres">
      <dgm:prSet presAssocID="{092DE0C8-3CE9-49C0-AAA5-6FB8F38BDD94}" presName="connTx" presStyleLbl="parChTrans1D2" presStyleIdx="1" presStyleCnt="9"/>
      <dgm:spPr/>
      <dgm:t>
        <a:bodyPr/>
        <a:lstStyle/>
        <a:p>
          <a:pPr latinLnBrk="1"/>
          <a:endParaRPr lang="ko-KR" altLang="en-US"/>
        </a:p>
      </dgm:t>
    </dgm:pt>
    <dgm:pt modelId="{29400FB3-AFB3-4291-870A-E0EE32868C48}" type="pres">
      <dgm:prSet presAssocID="{9F0EB8E7-1661-4A6D-85ED-5524659CB1D8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EBD3BD0-4E04-4067-8AE6-28952F05067A}" type="pres">
      <dgm:prSet presAssocID="{DB95E710-FBEB-4401-AFB7-99AEB8A6193E}" presName="Name9" presStyleLbl="parChTrans1D2" presStyleIdx="2" presStyleCnt="9"/>
      <dgm:spPr/>
      <dgm:t>
        <a:bodyPr/>
        <a:lstStyle/>
        <a:p>
          <a:pPr latinLnBrk="1"/>
          <a:endParaRPr lang="ko-KR" altLang="en-US"/>
        </a:p>
      </dgm:t>
    </dgm:pt>
    <dgm:pt modelId="{5702F2B8-4444-4B8C-BCDD-AB575D7D2315}" type="pres">
      <dgm:prSet presAssocID="{DB95E710-FBEB-4401-AFB7-99AEB8A6193E}" presName="connTx" presStyleLbl="parChTrans1D2" presStyleIdx="2" presStyleCnt="9"/>
      <dgm:spPr/>
      <dgm:t>
        <a:bodyPr/>
        <a:lstStyle/>
        <a:p>
          <a:pPr latinLnBrk="1"/>
          <a:endParaRPr lang="ko-KR" altLang="en-US"/>
        </a:p>
      </dgm:t>
    </dgm:pt>
    <dgm:pt modelId="{E8A5BA63-5004-4CE4-A7B4-C0975CA932BE}" type="pres">
      <dgm:prSet presAssocID="{20F2E927-1E56-47BD-9284-C69C8945C914}" presName="node" presStyleLbl="node1" presStyleIdx="2" presStyleCnt="9" custScaleX="114957" custScaleY="10576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8121554-CC68-4625-8B9E-6D950A54DA98}" type="pres">
      <dgm:prSet presAssocID="{0FAE5149-1573-4B6B-A1C4-CEFE74C7974C}" presName="Name9" presStyleLbl="parChTrans1D2" presStyleIdx="3" presStyleCnt="9"/>
      <dgm:spPr/>
      <dgm:t>
        <a:bodyPr/>
        <a:lstStyle/>
        <a:p>
          <a:pPr latinLnBrk="1"/>
          <a:endParaRPr lang="ko-KR" altLang="en-US"/>
        </a:p>
      </dgm:t>
    </dgm:pt>
    <dgm:pt modelId="{FA003914-D143-4063-AAE5-37BD4BB03C50}" type="pres">
      <dgm:prSet presAssocID="{0FAE5149-1573-4B6B-A1C4-CEFE74C7974C}" presName="connTx" presStyleLbl="parChTrans1D2" presStyleIdx="3" presStyleCnt="9"/>
      <dgm:spPr/>
      <dgm:t>
        <a:bodyPr/>
        <a:lstStyle/>
        <a:p>
          <a:pPr latinLnBrk="1"/>
          <a:endParaRPr lang="ko-KR" altLang="en-US"/>
        </a:p>
      </dgm:t>
    </dgm:pt>
    <dgm:pt modelId="{D16187F4-DD23-4B19-995B-F48CB3C4F5EB}" type="pres">
      <dgm:prSet presAssocID="{FC03FE85-88C1-4F55-B40D-892005B3823C}" presName="node" presStyleLbl="node1" presStyleIdx="3" presStyleCnt="9" custScaleX="163237" custScaleY="14800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9EE1C80-0212-4D14-AE8A-83AF7E7EA3F8}" type="pres">
      <dgm:prSet presAssocID="{144C8B2E-C4AB-49BB-8FAA-6914F6916ED0}" presName="Name9" presStyleLbl="parChTrans1D2" presStyleIdx="4" presStyleCnt="9"/>
      <dgm:spPr/>
      <dgm:t>
        <a:bodyPr/>
        <a:lstStyle/>
        <a:p>
          <a:pPr latinLnBrk="1"/>
          <a:endParaRPr lang="ko-KR" altLang="en-US"/>
        </a:p>
      </dgm:t>
    </dgm:pt>
    <dgm:pt modelId="{FBBDB108-82A4-41F6-8AA7-028B62FDC41D}" type="pres">
      <dgm:prSet presAssocID="{144C8B2E-C4AB-49BB-8FAA-6914F6916ED0}" presName="connTx" presStyleLbl="parChTrans1D2" presStyleIdx="4" presStyleCnt="9"/>
      <dgm:spPr/>
      <dgm:t>
        <a:bodyPr/>
        <a:lstStyle/>
        <a:p>
          <a:pPr latinLnBrk="1"/>
          <a:endParaRPr lang="ko-KR" altLang="en-US"/>
        </a:p>
      </dgm:t>
    </dgm:pt>
    <dgm:pt modelId="{E4E7AB3F-0215-45AB-BADC-A56136BAA136}" type="pres">
      <dgm:prSet presAssocID="{0E977302-5800-41C1-B2D8-B1E804F166A4}" presName="node" presStyleLbl="node1" presStyleIdx="4" presStyleCnt="9" custScaleX="88878" custScaleY="8019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9DA2CDC-8984-42AD-B05F-DE0BED718FF2}" type="pres">
      <dgm:prSet presAssocID="{7CC492DC-3613-4A51-8074-DCC18AF1646F}" presName="Name9" presStyleLbl="parChTrans1D2" presStyleIdx="5" presStyleCnt="9"/>
      <dgm:spPr/>
      <dgm:t>
        <a:bodyPr/>
        <a:lstStyle/>
        <a:p>
          <a:pPr latinLnBrk="1"/>
          <a:endParaRPr lang="ko-KR" altLang="en-US"/>
        </a:p>
      </dgm:t>
    </dgm:pt>
    <dgm:pt modelId="{BFBD8DFD-84CC-446A-A428-1C308029AC2E}" type="pres">
      <dgm:prSet presAssocID="{7CC492DC-3613-4A51-8074-DCC18AF1646F}" presName="connTx" presStyleLbl="parChTrans1D2" presStyleIdx="5" presStyleCnt="9"/>
      <dgm:spPr/>
      <dgm:t>
        <a:bodyPr/>
        <a:lstStyle/>
        <a:p>
          <a:pPr latinLnBrk="1"/>
          <a:endParaRPr lang="ko-KR" altLang="en-US"/>
        </a:p>
      </dgm:t>
    </dgm:pt>
    <dgm:pt modelId="{DACCFD6E-3BF6-4471-A623-DC041F58E544}" type="pres">
      <dgm:prSet presAssocID="{93980AC4-A065-4655-9816-F35C89CF64F6}" presName="node" presStyleLbl="node1" presStyleIdx="5" presStyleCnt="9" custScaleX="161784" custScaleY="15089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602C70B-C5AD-4848-A200-55ABF3F79C62}" type="pres">
      <dgm:prSet presAssocID="{9235AE81-9F62-41A7-A6E5-46528C5F133E}" presName="Name9" presStyleLbl="parChTrans1D2" presStyleIdx="6" presStyleCnt="9"/>
      <dgm:spPr/>
      <dgm:t>
        <a:bodyPr/>
        <a:lstStyle/>
        <a:p>
          <a:pPr latinLnBrk="1"/>
          <a:endParaRPr lang="ko-KR" altLang="en-US"/>
        </a:p>
      </dgm:t>
    </dgm:pt>
    <dgm:pt modelId="{50B8452F-BB0E-4EF7-A0A3-AD2DE8DA6662}" type="pres">
      <dgm:prSet presAssocID="{9235AE81-9F62-41A7-A6E5-46528C5F133E}" presName="connTx" presStyleLbl="parChTrans1D2" presStyleIdx="6" presStyleCnt="9"/>
      <dgm:spPr/>
      <dgm:t>
        <a:bodyPr/>
        <a:lstStyle/>
        <a:p>
          <a:pPr latinLnBrk="1"/>
          <a:endParaRPr lang="ko-KR" altLang="en-US"/>
        </a:p>
      </dgm:t>
    </dgm:pt>
    <dgm:pt modelId="{04EDC602-822F-47E0-B3F8-632F1BC6C25F}" type="pres">
      <dgm:prSet presAssocID="{78F019C8-449E-43F1-AD9D-D4E96B1E4035}" presName="node" presStyleLbl="node1" presStyleIdx="6" presStyleCnt="9" custScaleX="123556" custScaleY="12450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3583B74-57B0-4417-B77E-2822A99B022A}" type="pres">
      <dgm:prSet presAssocID="{D37B1146-86E0-4EDF-AEBD-378F6AF34C60}" presName="Name9" presStyleLbl="parChTrans1D2" presStyleIdx="7" presStyleCnt="9"/>
      <dgm:spPr/>
      <dgm:t>
        <a:bodyPr/>
        <a:lstStyle/>
        <a:p>
          <a:pPr latinLnBrk="1"/>
          <a:endParaRPr lang="ko-KR" altLang="en-US"/>
        </a:p>
      </dgm:t>
    </dgm:pt>
    <dgm:pt modelId="{2D3C25AE-71DC-4F68-9077-AAC995925D6D}" type="pres">
      <dgm:prSet presAssocID="{D37B1146-86E0-4EDF-AEBD-378F6AF34C60}" presName="connTx" presStyleLbl="parChTrans1D2" presStyleIdx="7" presStyleCnt="9"/>
      <dgm:spPr/>
      <dgm:t>
        <a:bodyPr/>
        <a:lstStyle/>
        <a:p>
          <a:pPr latinLnBrk="1"/>
          <a:endParaRPr lang="ko-KR" altLang="en-US"/>
        </a:p>
      </dgm:t>
    </dgm:pt>
    <dgm:pt modelId="{8E545E72-F472-4184-A7D7-A93165793AB4}" type="pres">
      <dgm:prSet presAssocID="{D22305C2-453B-40C5-9456-9AEC4A1D99F6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EB775DB-87AB-4691-B6BA-A2A8CEE8587A}" type="pres">
      <dgm:prSet presAssocID="{FB23089E-A75C-4B84-9A13-A36257E97943}" presName="Name9" presStyleLbl="parChTrans1D2" presStyleIdx="8" presStyleCnt="9"/>
      <dgm:spPr/>
      <dgm:t>
        <a:bodyPr/>
        <a:lstStyle/>
        <a:p>
          <a:pPr latinLnBrk="1"/>
          <a:endParaRPr lang="ko-KR" altLang="en-US"/>
        </a:p>
      </dgm:t>
    </dgm:pt>
    <dgm:pt modelId="{73B8D52D-D2A7-4958-B11A-43D42F0C0293}" type="pres">
      <dgm:prSet presAssocID="{FB23089E-A75C-4B84-9A13-A36257E97943}" presName="connTx" presStyleLbl="parChTrans1D2" presStyleIdx="8" presStyleCnt="9"/>
      <dgm:spPr/>
      <dgm:t>
        <a:bodyPr/>
        <a:lstStyle/>
        <a:p>
          <a:pPr latinLnBrk="1"/>
          <a:endParaRPr lang="ko-KR" altLang="en-US"/>
        </a:p>
      </dgm:t>
    </dgm:pt>
    <dgm:pt modelId="{0B0892D7-99A0-4DCD-AA5D-A4C4E2DFC5A9}" type="pres">
      <dgm:prSet presAssocID="{1A78FB15-C2C2-4565-83CB-03087440837D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9529BCF-534F-400B-A447-0410EF937F45}" type="presOf" srcId="{78F019C8-449E-43F1-AD9D-D4E96B1E4035}" destId="{04EDC602-822F-47E0-B3F8-632F1BC6C25F}" srcOrd="0" destOrd="0" presId="urn:microsoft.com/office/officeart/2005/8/layout/radial1"/>
    <dgm:cxn modelId="{0B0DF044-63B6-43F8-81E3-8ABFA6C20432}" srcId="{98E4C835-F9A2-4FD1-A078-428BDDA9ADCA}" destId="{20F2E927-1E56-47BD-9284-C69C8945C914}" srcOrd="2" destOrd="0" parTransId="{DB95E710-FBEB-4401-AFB7-99AEB8A6193E}" sibTransId="{0EE36A47-5688-490E-A620-0CC322E83601}"/>
    <dgm:cxn modelId="{D760921C-BFE2-40C4-8B96-3DAC65770582}" type="presOf" srcId="{D37B1146-86E0-4EDF-AEBD-378F6AF34C60}" destId="{73583B74-57B0-4417-B77E-2822A99B022A}" srcOrd="0" destOrd="0" presId="urn:microsoft.com/office/officeart/2005/8/layout/radial1"/>
    <dgm:cxn modelId="{EAA64C86-F8A4-4091-B4C8-10165C2D7AB5}" srcId="{98E4C835-F9A2-4FD1-A078-428BDDA9ADCA}" destId="{9F0EB8E7-1661-4A6D-85ED-5524659CB1D8}" srcOrd="1" destOrd="0" parTransId="{092DE0C8-3CE9-49C0-AAA5-6FB8F38BDD94}" sibTransId="{58D12D33-6677-420E-BDE5-3B689BB25121}"/>
    <dgm:cxn modelId="{B37031AF-1C44-49F6-9626-F2D7C44A437D}" srcId="{98E4C835-F9A2-4FD1-A078-428BDDA9ADCA}" destId="{93980AC4-A065-4655-9816-F35C89CF64F6}" srcOrd="5" destOrd="0" parTransId="{7CC492DC-3613-4A51-8074-DCC18AF1646F}" sibTransId="{72EBD87A-87E1-4D82-AE41-6E49601CA051}"/>
    <dgm:cxn modelId="{56F77A69-D39D-4769-96FF-39508E1115F0}" type="presOf" srcId="{9F0EB8E7-1661-4A6D-85ED-5524659CB1D8}" destId="{29400FB3-AFB3-4291-870A-E0EE32868C48}" srcOrd="0" destOrd="0" presId="urn:microsoft.com/office/officeart/2005/8/layout/radial1"/>
    <dgm:cxn modelId="{FE93DE04-DD9E-4EDF-BB61-0F11C6D842EF}" srcId="{98E4C835-F9A2-4FD1-A078-428BDDA9ADCA}" destId="{FC03FE85-88C1-4F55-B40D-892005B3823C}" srcOrd="3" destOrd="0" parTransId="{0FAE5149-1573-4B6B-A1C4-CEFE74C7974C}" sibTransId="{F2EF7E45-6F3D-4215-88E3-2FF902631258}"/>
    <dgm:cxn modelId="{6534F2B5-C734-4799-9D45-F2FD1F30F21F}" type="presOf" srcId="{FB23089E-A75C-4B84-9A13-A36257E97943}" destId="{0EB775DB-87AB-4691-B6BA-A2A8CEE8587A}" srcOrd="0" destOrd="0" presId="urn:microsoft.com/office/officeart/2005/8/layout/radial1"/>
    <dgm:cxn modelId="{C3EAB813-57F3-4CFB-8931-AD641D413164}" type="presOf" srcId="{FB23089E-A75C-4B84-9A13-A36257E97943}" destId="{73B8D52D-D2A7-4958-B11A-43D42F0C0293}" srcOrd="1" destOrd="0" presId="urn:microsoft.com/office/officeart/2005/8/layout/radial1"/>
    <dgm:cxn modelId="{378F4C15-1C62-47EE-868A-D4EE7AFB95C7}" srcId="{98E4C835-F9A2-4FD1-A078-428BDDA9ADCA}" destId="{D22305C2-453B-40C5-9456-9AEC4A1D99F6}" srcOrd="7" destOrd="0" parTransId="{D37B1146-86E0-4EDF-AEBD-378F6AF34C60}" sibTransId="{6CF8CCA6-B0B9-4BA1-8986-3D8662EDF7D6}"/>
    <dgm:cxn modelId="{6256CB90-6AAD-4446-845C-A6174C2B0ECA}" type="presOf" srcId="{9235AE81-9F62-41A7-A6E5-46528C5F133E}" destId="{5602C70B-C5AD-4848-A200-55ABF3F79C62}" srcOrd="0" destOrd="0" presId="urn:microsoft.com/office/officeart/2005/8/layout/radial1"/>
    <dgm:cxn modelId="{0CFC1B1D-AEDB-4FEF-8D79-AF8395D4DAFD}" type="presOf" srcId="{DB95E710-FBEB-4401-AFB7-99AEB8A6193E}" destId="{4EBD3BD0-4E04-4067-8AE6-28952F05067A}" srcOrd="0" destOrd="0" presId="urn:microsoft.com/office/officeart/2005/8/layout/radial1"/>
    <dgm:cxn modelId="{FF6F36B4-B64B-4342-8002-4BA1989464AC}" type="presOf" srcId="{7CC492DC-3613-4A51-8074-DCC18AF1646F}" destId="{59DA2CDC-8984-42AD-B05F-DE0BED718FF2}" srcOrd="0" destOrd="0" presId="urn:microsoft.com/office/officeart/2005/8/layout/radial1"/>
    <dgm:cxn modelId="{943BCE6F-1C12-4BDB-A24C-295BB044E5E7}" type="presOf" srcId="{AFC0901F-7DC1-4D66-9163-834472590A21}" destId="{6E27CDDC-7733-4386-BFED-F529A6735467}" srcOrd="0" destOrd="0" presId="urn:microsoft.com/office/officeart/2005/8/layout/radial1"/>
    <dgm:cxn modelId="{E71CF347-C580-41AD-9B64-651FCDCE5871}" type="presOf" srcId="{144C8B2E-C4AB-49BB-8FAA-6914F6916ED0}" destId="{D9EE1C80-0212-4D14-AE8A-83AF7E7EA3F8}" srcOrd="0" destOrd="0" presId="urn:microsoft.com/office/officeart/2005/8/layout/radial1"/>
    <dgm:cxn modelId="{41DAACB8-118A-43AB-A0F2-833F70B81379}" type="presOf" srcId="{1693ACBC-DB32-49C8-97CF-0FB234D665DF}" destId="{ABC7E1BE-9601-4938-A0B1-2B03577D381D}" srcOrd="0" destOrd="0" presId="urn:microsoft.com/office/officeart/2005/8/layout/radial1"/>
    <dgm:cxn modelId="{C987653E-41F1-495D-8F5E-7B6E2662F16F}" srcId="{98E4C835-F9A2-4FD1-A078-428BDDA9ADCA}" destId="{0E977302-5800-41C1-B2D8-B1E804F166A4}" srcOrd="4" destOrd="0" parTransId="{144C8B2E-C4AB-49BB-8FAA-6914F6916ED0}" sibTransId="{C94183DE-2F88-44AA-8948-D534536447F9}"/>
    <dgm:cxn modelId="{3F2E17DE-ECD8-42FF-927D-2D54BF014A91}" type="presOf" srcId="{FC03FE85-88C1-4F55-B40D-892005B3823C}" destId="{D16187F4-DD23-4B19-995B-F48CB3C4F5EB}" srcOrd="0" destOrd="0" presId="urn:microsoft.com/office/officeart/2005/8/layout/radial1"/>
    <dgm:cxn modelId="{F6914E81-0C5C-406B-BE61-D5F2EEC0D30E}" srcId="{98E4C835-F9A2-4FD1-A078-428BDDA9ADCA}" destId="{1A78FB15-C2C2-4565-83CB-03087440837D}" srcOrd="8" destOrd="0" parTransId="{FB23089E-A75C-4B84-9A13-A36257E97943}" sibTransId="{4392683B-447A-4D8C-B575-30100D22574F}"/>
    <dgm:cxn modelId="{DBCA47A5-A102-4DBC-80E6-B996E50B0AF7}" type="presOf" srcId="{DB95E710-FBEB-4401-AFB7-99AEB8A6193E}" destId="{5702F2B8-4444-4B8C-BCDD-AB575D7D2315}" srcOrd="1" destOrd="0" presId="urn:microsoft.com/office/officeart/2005/8/layout/radial1"/>
    <dgm:cxn modelId="{FF4B2A90-3816-4125-8EDD-382AE1349FBA}" type="presOf" srcId="{144C8B2E-C4AB-49BB-8FAA-6914F6916ED0}" destId="{FBBDB108-82A4-41F6-8AA7-028B62FDC41D}" srcOrd="1" destOrd="0" presId="urn:microsoft.com/office/officeart/2005/8/layout/radial1"/>
    <dgm:cxn modelId="{85C1B08D-A82C-45E4-8C47-E296D4D51865}" type="presOf" srcId="{7EBBED3C-4311-40C5-845A-903BB32C0C38}" destId="{73AF0026-7882-4388-8611-869EEFEC7F18}" srcOrd="1" destOrd="0" presId="urn:microsoft.com/office/officeart/2005/8/layout/radial1"/>
    <dgm:cxn modelId="{59651B63-7227-419E-9978-BBA3E3E072E3}" type="presOf" srcId="{7EBBED3C-4311-40C5-845A-903BB32C0C38}" destId="{823EE385-D19C-42F8-8094-1F5AE60A1FA9}" srcOrd="0" destOrd="0" presId="urn:microsoft.com/office/officeart/2005/8/layout/radial1"/>
    <dgm:cxn modelId="{838506C8-9AEA-400E-A98B-DA7F030ABBFE}" type="presOf" srcId="{20F2E927-1E56-47BD-9284-C69C8945C914}" destId="{E8A5BA63-5004-4CE4-A7B4-C0975CA932BE}" srcOrd="0" destOrd="0" presId="urn:microsoft.com/office/officeart/2005/8/layout/radial1"/>
    <dgm:cxn modelId="{149B9EDC-8F48-4BAB-8BA5-1CC5D0C2B5BD}" type="presOf" srcId="{9235AE81-9F62-41A7-A6E5-46528C5F133E}" destId="{50B8452F-BB0E-4EF7-A0A3-AD2DE8DA6662}" srcOrd="1" destOrd="0" presId="urn:microsoft.com/office/officeart/2005/8/layout/radial1"/>
    <dgm:cxn modelId="{77933337-CA7F-40D5-9F0B-3B2A7F2F3618}" srcId="{98E4C835-F9A2-4FD1-A078-428BDDA9ADCA}" destId="{AFC0901F-7DC1-4D66-9163-834472590A21}" srcOrd="0" destOrd="0" parTransId="{7EBBED3C-4311-40C5-845A-903BB32C0C38}" sibTransId="{2BC86240-5D0D-4D9C-822D-20B626DAFB0E}"/>
    <dgm:cxn modelId="{2262F40D-501A-41A6-B899-5F75093CA444}" type="presOf" srcId="{092DE0C8-3CE9-49C0-AAA5-6FB8F38BDD94}" destId="{C7D3E705-6494-4B2B-8D7E-11EBE0663BBE}" srcOrd="0" destOrd="0" presId="urn:microsoft.com/office/officeart/2005/8/layout/radial1"/>
    <dgm:cxn modelId="{0528B562-8CCE-4C9D-8221-F97FA1671997}" srcId="{98E4C835-F9A2-4FD1-A078-428BDDA9ADCA}" destId="{78F019C8-449E-43F1-AD9D-D4E96B1E4035}" srcOrd="6" destOrd="0" parTransId="{9235AE81-9F62-41A7-A6E5-46528C5F133E}" sibTransId="{F6ECFC08-648A-4E0A-B1AA-CB85535FB611}"/>
    <dgm:cxn modelId="{AA7D6F48-015D-466D-9CEF-744BFBB7A521}" type="presOf" srcId="{0FAE5149-1573-4B6B-A1C4-CEFE74C7974C}" destId="{58121554-CC68-4625-8B9E-6D950A54DA98}" srcOrd="0" destOrd="0" presId="urn:microsoft.com/office/officeart/2005/8/layout/radial1"/>
    <dgm:cxn modelId="{AA248F4A-D448-4BB1-AD60-0B5C78BA4C9C}" type="presOf" srcId="{D37B1146-86E0-4EDF-AEBD-378F6AF34C60}" destId="{2D3C25AE-71DC-4F68-9077-AAC995925D6D}" srcOrd="1" destOrd="0" presId="urn:microsoft.com/office/officeart/2005/8/layout/radial1"/>
    <dgm:cxn modelId="{4B81C245-7522-48CF-A2C8-ADA6800A950D}" srcId="{1693ACBC-DB32-49C8-97CF-0FB234D665DF}" destId="{98E4C835-F9A2-4FD1-A078-428BDDA9ADCA}" srcOrd="0" destOrd="0" parTransId="{53A702AA-18BC-4823-AC7D-A8485A4FC3EE}" sibTransId="{2C24CED8-476A-4FE1-A840-FFAA4952CE5B}"/>
    <dgm:cxn modelId="{E06813CE-647B-40F4-A993-D254C932C222}" type="presOf" srcId="{1A78FB15-C2C2-4565-83CB-03087440837D}" destId="{0B0892D7-99A0-4DCD-AA5D-A4C4E2DFC5A9}" srcOrd="0" destOrd="0" presId="urn:microsoft.com/office/officeart/2005/8/layout/radial1"/>
    <dgm:cxn modelId="{3542A007-CCE1-49A4-B00E-E5925A6B2FF3}" type="presOf" srcId="{D22305C2-453B-40C5-9456-9AEC4A1D99F6}" destId="{8E545E72-F472-4184-A7D7-A93165793AB4}" srcOrd="0" destOrd="0" presId="urn:microsoft.com/office/officeart/2005/8/layout/radial1"/>
    <dgm:cxn modelId="{9C695EED-B844-4F88-A3C9-AF38321C448F}" type="presOf" srcId="{092DE0C8-3CE9-49C0-AAA5-6FB8F38BDD94}" destId="{968F13DE-C9C3-4F71-AC9F-09326781F916}" srcOrd="1" destOrd="0" presId="urn:microsoft.com/office/officeart/2005/8/layout/radial1"/>
    <dgm:cxn modelId="{EADC8322-62D8-44B8-A992-35BE5F404EDE}" type="presOf" srcId="{0FAE5149-1573-4B6B-A1C4-CEFE74C7974C}" destId="{FA003914-D143-4063-AAE5-37BD4BB03C50}" srcOrd="1" destOrd="0" presId="urn:microsoft.com/office/officeart/2005/8/layout/radial1"/>
    <dgm:cxn modelId="{32BC5019-1292-4412-8810-EBF15035C563}" type="presOf" srcId="{0E977302-5800-41C1-B2D8-B1E804F166A4}" destId="{E4E7AB3F-0215-45AB-BADC-A56136BAA136}" srcOrd="0" destOrd="0" presId="urn:microsoft.com/office/officeart/2005/8/layout/radial1"/>
    <dgm:cxn modelId="{8265DC71-6528-4752-9763-85D8332456B0}" type="presOf" srcId="{7CC492DC-3613-4A51-8074-DCC18AF1646F}" destId="{BFBD8DFD-84CC-446A-A428-1C308029AC2E}" srcOrd="1" destOrd="0" presId="urn:microsoft.com/office/officeart/2005/8/layout/radial1"/>
    <dgm:cxn modelId="{A47900F4-592F-4A2C-A97C-703D1939C965}" type="presOf" srcId="{93980AC4-A065-4655-9816-F35C89CF64F6}" destId="{DACCFD6E-3BF6-4471-A623-DC041F58E544}" srcOrd="0" destOrd="0" presId="urn:microsoft.com/office/officeart/2005/8/layout/radial1"/>
    <dgm:cxn modelId="{5B8FE0DC-D631-47D1-B6BC-FF85406417D5}" type="presOf" srcId="{98E4C835-F9A2-4FD1-A078-428BDDA9ADCA}" destId="{3174A4C8-0ACA-43FF-BE4E-7C83332B5D78}" srcOrd="0" destOrd="0" presId="urn:microsoft.com/office/officeart/2005/8/layout/radial1"/>
    <dgm:cxn modelId="{E8F70B28-462F-4D97-9F8C-8240414B12CC}" type="presParOf" srcId="{ABC7E1BE-9601-4938-A0B1-2B03577D381D}" destId="{3174A4C8-0ACA-43FF-BE4E-7C83332B5D78}" srcOrd="0" destOrd="0" presId="urn:microsoft.com/office/officeart/2005/8/layout/radial1"/>
    <dgm:cxn modelId="{C41029AD-1B51-42B8-BEA5-84438042D2BB}" type="presParOf" srcId="{ABC7E1BE-9601-4938-A0B1-2B03577D381D}" destId="{823EE385-D19C-42F8-8094-1F5AE60A1FA9}" srcOrd="1" destOrd="0" presId="urn:microsoft.com/office/officeart/2005/8/layout/radial1"/>
    <dgm:cxn modelId="{3947F910-97D2-4A13-8145-DA3B356F1AF1}" type="presParOf" srcId="{823EE385-D19C-42F8-8094-1F5AE60A1FA9}" destId="{73AF0026-7882-4388-8611-869EEFEC7F18}" srcOrd="0" destOrd="0" presId="urn:microsoft.com/office/officeart/2005/8/layout/radial1"/>
    <dgm:cxn modelId="{4DDB1A85-D61D-4DC7-AB13-585DDBAB81C5}" type="presParOf" srcId="{ABC7E1BE-9601-4938-A0B1-2B03577D381D}" destId="{6E27CDDC-7733-4386-BFED-F529A6735467}" srcOrd="2" destOrd="0" presId="urn:microsoft.com/office/officeart/2005/8/layout/radial1"/>
    <dgm:cxn modelId="{5D4182A3-F2AB-4FAD-B06D-B585E28E9AA9}" type="presParOf" srcId="{ABC7E1BE-9601-4938-A0B1-2B03577D381D}" destId="{C7D3E705-6494-4B2B-8D7E-11EBE0663BBE}" srcOrd="3" destOrd="0" presId="urn:microsoft.com/office/officeart/2005/8/layout/radial1"/>
    <dgm:cxn modelId="{AE755280-146B-41BF-984D-78963B51ABC7}" type="presParOf" srcId="{C7D3E705-6494-4B2B-8D7E-11EBE0663BBE}" destId="{968F13DE-C9C3-4F71-AC9F-09326781F916}" srcOrd="0" destOrd="0" presId="urn:microsoft.com/office/officeart/2005/8/layout/radial1"/>
    <dgm:cxn modelId="{8CA5B7B3-33D4-4329-A47D-730C564F8498}" type="presParOf" srcId="{ABC7E1BE-9601-4938-A0B1-2B03577D381D}" destId="{29400FB3-AFB3-4291-870A-E0EE32868C48}" srcOrd="4" destOrd="0" presId="urn:microsoft.com/office/officeart/2005/8/layout/radial1"/>
    <dgm:cxn modelId="{27948944-65E0-4300-9556-8E548A7CC291}" type="presParOf" srcId="{ABC7E1BE-9601-4938-A0B1-2B03577D381D}" destId="{4EBD3BD0-4E04-4067-8AE6-28952F05067A}" srcOrd="5" destOrd="0" presId="urn:microsoft.com/office/officeart/2005/8/layout/radial1"/>
    <dgm:cxn modelId="{E815974E-ECBD-4D06-A239-7894112BCEB5}" type="presParOf" srcId="{4EBD3BD0-4E04-4067-8AE6-28952F05067A}" destId="{5702F2B8-4444-4B8C-BCDD-AB575D7D2315}" srcOrd="0" destOrd="0" presId="urn:microsoft.com/office/officeart/2005/8/layout/radial1"/>
    <dgm:cxn modelId="{29141B9A-C301-4A0C-9EFB-2AD52F6286E1}" type="presParOf" srcId="{ABC7E1BE-9601-4938-A0B1-2B03577D381D}" destId="{E8A5BA63-5004-4CE4-A7B4-C0975CA932BE}" srcOrd="6" destOrd="0" presId="urn:microsoft.com/office/officeart/2005/8/layout/radial1"/>
    <dgm:cxn modelId="{0269017D-5B51-4E6B-9A76-09696291604F}" type="presParOf" srcId="{ABC7E1BE-9601-4938-A0B1-2B03577D381D}" destId="{58121554-CC68-4625-8B9E-6D950A54DA98}" srcOrd="7" destOrd="0" presId="urn:microsoft.com/office/officeart/2005/8/layout/radial1"/>
    <dgm:cxn modelId="{75FC8498-F505-4806-917E-3B4702937353}" type="presParOf" srcId="{58121554-CC68-4625-8B9E-6D950A54DA98}" destId="{FA003914-D143-4063-AAE5-37BD4BB03C50}" srcOrd="0" destOrd="0" presId="urn:microsoft.com/office/officeart/2005/8/layout/radial1"/>
    <dgm:cxn modelId="{9A277C7B-1786-449D-BBAD-9D1383241432}" type="presParOf" srcId="{ABC7E1BE-9601-4938-A0B1-2B03577D381D}" destId="{D16187F4-DD23-4B19-995B-F48CB3C4F5EB}" srcOrd="8" destOrd="0" presId="urn:microsoft.com/office/officeart/2005/8/layout/radial1"/>
    <dgm:cxn modelId="{1AB8A7AC-2BF3-4674-8944-D4DF5C540E5E}" type="presParOf" srcId="{ABC7E1BE-9601-4938-A0B1-2B03577D381D}" destId="{D9EE1C80-0212-4D14-AE8A-83AF7E7EA3F8}" srcOrd="9" destOrd="0" presId="urn:microsoft.com/office/officeart/2005/8/layout/radial1"/>
    <dgm:cxn modelId="{5D8717E1-2A33-46E7-9FCB-229443BF00F2}" type="presParOf" srcId="{D9EE1C80-0212-4D14-AE8A-83AF7E7EA3F8}" destId="{FBBDB108-82A4-41F6-8AA7-028B62FDC41D}" srcOrd="0" destOrd="0" presId="urn:microsoft.com/office/officeart/2005/8/layout/radial1"/>
    <dgm:cxn modelId="{6F7C573F-2F19-4646-9AAD-3C2BD30A76E3}" type="presParOf" srcId="{ABC7E1BE-9601-4938-A0B1-2B03577D381D}" destId="{E4E7AB3F-0215-45AB-BADC-A56136BAA136}" srcOrd="10" destOrd="0" presId="urn:microsoft.com/office/officeart/2005/8/layout/radial1"/>
    <dgm:cxn modelId="{0F1FDB3C-EBDD-43DC-B4BB-C92CA5976707}" type="presParOf" srcId="{ABC7E1BE-9601-4938-A0B1-2B03577D381D}" destId="{59DA2CDC-8984-42AD-B05F-DE0BED718FF2}" srcOrd="11" destOrd="0" presId="urn:microsoft.com/office/officeart/2005/8/layout/radial1"/>
    <dgm:cxn modelId="{80DE9170-E918-4BB5-BD77-D1AB3FF845EB}" type="presParOf" srcId="{59DA2CDC-8984-42AD-B05F-DE0BED718FF2}" destId="{BFBD8DFD-84CC-446A-A428-1C308029AC2E}" srcOrd="0" destOrd="0" presId="urn:microsoft.com/office/officeart/2005/8/layout/radial1"/>
    <dgm:cxn modelId="{495EDA2F-6976-48AC-9D64-9238DF1BE271}" type="presParOf" srcId="{ABC7E1BE-9601-4938-A0B1-2B03577D381D}" destId="{DACCFD6E-3BF6-4471-A623-DC041F58E544}" srcOrd="12" destOrd="0" presId="urn:microsoft.com/office/officeart/2005/8/layout/radial1"/>
    <dgm:cxn modelId="{B2054E7B-172C-440E-8AE5-7256B2F1BB24}" type="presParOf" srcId="{ABC7E1BE-9601-4938-A0B1-2B03577D381D}" destId="{5602C70B-C5AD-4848-A200-55ABF3F79C62}" srcOrd="13" destOrd="0" presId="urn:microsoft.com/office/officeart/2005/8/layout/radial1"/>
    <dgm:cxn modelId="{706448BB-65C8-4326-966A-6EE13DFE1118}" type="presParOf" srcId="{5602C70B-C5AD-4848-A200-55ABF3F79C62}" destId="{50B8452F-BB0E-4EF7-A0A3-AD2DE8DA6662}" srcOrd="0" destOrd="0" presId="urn:microsoft.com/office/officeart/2005/8/layout/radial1"/>
    <dgm:cxn modelId="{55163634-C65A-489F-9305-35B732FBE5D4}" type="presParOf" srcId="{ABC7E1BE-9601-4938-A0B1-2B03577D381D}" destId="{04EDC602-822F-47E0-B3F8-632F1BC6C25F}" srcOrd="14" destOrd="0" presId="urn:microsoft.com/office/officeart/2005/8/layout/radial1"/>
    <dgm:cxn modelId="{C6764D80-5861-439C-8111-D7693ACB3C4A}" type="presParOf" srcId="{ABC7E1BE-9601-4938-A0B1-2B03577D381D}" destId="{73583B74-57B0-4417-B77E-2822A99B022A}" srcOrd="15" destOrd="0" presId="urn:microsoft.com/office/officeart/2005/8/layout/radial1"/>
    <dgm:cxn modelId="{3F24F155-C303-4351-B072-9475976D31B2}" type="presParOf" srcId="{73583B74-57B0-4417-B77E-2822A99B022A}" destId="{2D3C25AE-71DC-4F68-9077-AAC995925D6D}" srcOrd="0" destOrd="0" presId="urn:microsoft.com/office/officeart/2005/8/layout/radial1"/>
    <dgm:cxn modelId="{AA04F7A1-7D3A-4D67-BF7F-3F6BD5DACEB1}" type="presParOf" srcId="{ABC7E1BE-9601-4938-A0B1-2B03577D381D}" destId="{8E545E72-F472-4184-A7D7-A93165793AB4}" srcOrd="16" destOrd="0" presId="urn:microsoft.com/office/officeart/2005/8/layout/radial1"/>
    <dgm:cxn modelId="{8D64A8A1-EB2E-411D-AABE-FF7EC16CBAA0}" type="presParOf" srcId="{ABC7E1BE-9601-4938-A0B1-2B03577D381D}" destId="{0EB775DB-87AB-4691-B6BA-A2A8CEE8587A}" srcOrd="17" destOrd="0" presId="urn:microsoft.com/office/officeart/2005/8/layout/radial1"/>
    <dgm:cxn modelId="{3D670987-1DA4-4FBA-8E08-0A28B3761054}" type="presParOf" srcId="{0EB775DB-87AB-4691-B6BA-A2A8CEE8587A}" destId="{73B8D52D-D2A7-4958-B11A-43D42F0C0293}" srcOrd="0" destOrd="0" presId="urn:microsoft.com/office/officeart/2005/8/layout/radial1"/>
    <dgm:cxn modelId="{595774AC-C947-4E46-944B-1BEB08930C8F}" type="presParOf" srcId="{ABC7E1BE-9601-4938-A0B1-2B03577D381D}" destId="{0B0892D7-99A0-4DCD-AA5D-A4C4E2DFC5A9}" srcOrd="18" destOrd="0" presId="urn:microsoft.com/office/officeart/2005/8/layout/radial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E99D0CD-0310-4AC6-BD53-1435984A1EE0}" type="doc">
      <dgm:prSet loTypeId="urn:microsoft.com/office/officeart/2005/8/layout/arrow2" loCatId="process" qsTypeId="urn:microsoft.com/office/officeart/2005/8/quickstyle/simple1" qsCatId="simple" csTypeId="urn:microsoft.com/office/officeart/2005/8/colors/colorful4" csCatId="colorful" phldr="1"/>
      <dgm:spPr/>
    </dgm:pt>
    <dgm:pt modelId="{2757FC0D-F7DF-4139-9DC4-A3EBCDD509A1}">
      <dgm:prSet phldrT="[텍스트]" custT="1"/>
      <dgm:spPr/>
      <dgm:t>
        <a:bodyPr/>
        <a:lstStyle/>
        <a:p>
          <a:pPr latinLnBrk="1"/>
          <a:r>
            <a:rPr lang="en-US" altLang="ko-KR" sz="1200" dirty="0" smtClean="0"/>
            <a:t>1</a:t>
          </a:r>
          <a:r>
            <a:rPr lang="ko-KR" altLang="en-US" sz="1200" dirty="0" err="1" smtClean="0"/>
            <a:t>차개발비</a:t>
          </a:r>
          <a:r>
            <a:rPr lang="en-US" altLang="ko-KR" sz="1200" dirty="0" smtClean="0"/>
            <a:t>1</a:t>
          </a:r>
          <a:r>
            <a:rPr lang="ko-KR" altLang="en-US" sz="1200" dirty="0" err="1" smtClean="0"/>
            <a:t>억원</a:t>
          </a:r>
          <a:r>
            <a:rPr lang="ko-KR" altLang="en-US" sz="1200" dirty="0" smtClean="0"/>
            <a:t> </a:t>
          </a:r>
          <a:r>
            <a:rPr lang="en-US" altLang="ko-KR" sz="1200" dirty="0" smtClean="0"/>
            <a:t>100%</a:t>
          </a:r>
          <a:r>
            <a:rPr lang="ko-KR" altLang="en-US" sz="1200" dirty="0" smtClean="0"/>
            <a:t>자비 조달</a:t>
          </a:r>
          <a:endParaRPr lang="en-US" altLang="ko-KR" sz="1200" dirty="0" smtClean="0"/>
        </a:p>
      </dgm:t>
    </dgm:pt>
    <dgm:pt modelId="{A5CABC52-D96B-4144-A1C8-37B98AC2B754}" type="parTrans" cxnId="{CEAF6DA9-F29B-43E6-8DEA-0C0B7C37752E}">
      <dgm:prSet/>
      <dgm:spPr/>
      <dgm:t>
        <a:bodyPr/>
        <a:lstStyle/>
        <a:p>
          <a:pPr latinLnBrk="1"/>
          <a:endParaRPr lang="ko-KR" altLang="en-US"/>
        </a:p>
      </dgm:t>
    </dgm:pt>
    <dgm:pt modelId="{4E864BCB-3BDA-48A3-95BE-E5E4B5E236BA}" type="sibTrans" cxnId="{CEAF6DA9-F29B-43E6-8DEA-0C0B7C37752E}">
      <dgm:prSet/>
      <dgm:spPr/>
      <dgm:t>
        <a:bodyPr/>
        <a:lstStyle/>
        <a:p>
          <a:pPr latinLnBrk="1"/>
          <a:endParaRPr lang="ko-KR" altLang="en-US"/>
        </a:p>
      </dgm:t>
    </dgm:pt>
    <dgm:pt modelId="{93AB2DBF-ED82-478E-82A9-426C94CBF382}">
      <dgm:prSet phldrT="[텍스트]" custT="1"/>
      <dgm:spPr/>
      <dgm:t>
        <a:bodyPr/>
        <a:lstStyle/>
        <a:p>
          <a:pPr latinLnBrk="1"/>
          <a:r>
            <a:rPr lang="en-US" altLang="ko-KR" sz="1200" dirty="0" smtClean="0"/>
            <a:t>2</a:t>
          </a:r>
          <a:r>
            <a:rPr lang="ko-KR" altLang="en-US" sz="1200" dirty="0" err="1" smtClean="0"/>
            <a:t>차개발비및</a:t>
          </a:r>
          <a:r>
            <a:rPr lang="ko-KR" altLang="en-US" sz="1200" dirty="0" smtClean="0"/>
            <a:t> </a:t>
          </a:r>
          <a:r>
            <a:rPr lang="ko-KR" altLang="en-US" sz="1200" dirty="0" err="1" smtClean="0"/>
            <a:t>마켓팅비</a:t>
          </a:r>
          <a:r>
            <a:rPr lang="en-US" altLang="ko-KR" sz="1200" dirty="0" smtClean="0"/>
            <a:t>2</a:t>
          </a:r>
          <a:r>
            <a:rPr lang="ko-KR" altLang="en-US" sz="1200" dirty="0" err="1" smtClean="0"/>
            <a:t>억원</a:t>
          </a:r>
          <a:r>
            <a:rPr lang="ko-KR" altLang="en-US" sz="1200" dirty="0" smtClean="0"/>
            <a:t> 자비</a:t>
          </a:r>
          <a:r>
            <a:rPr lang="en-US" altLang="ko-KR" sz="1200" dirty="0" smtClean="0"/>
            <a:t>80%</a:t>
          </a:r>
          <a:r>
            <a:rPr lang="ko-KR" altLang="en-US" sz="1200" dirty="0" smtClean="0"/>
            <a:t>이익</a:t>
          </a:r>
          <a:r>
            <a:rPr lang="en-US" altLang="ko-KR" sz="1200" dirty="0" smtClean="0"/>
            <a:t>20%</a:t>
          </a:r>
          <a:endParaRPr lang="ko-KR" altLang="en-US" sz="1200" dirty="0"/>
        </a:p>
      </dgm:t>
    </dgm:pt>
    <dgm:pt modelId="{AFBA8344-0816-4D82-BA6C-EFB21CDCACF8}" type="parTrans" cxnId="{315B40CA-B07A-4C3E-A57B-D935C8BADFBD}">
      <dgm:prSet/>
      <dgm:spPr/>
      <dgm:t>
        <a:bodyPr/>
        <a:lstStyle/>
        <a:p>
          <a:pPr latinLnBrk="1"/>
          <a:endParaRPr lang="ko-KR" altLang="en-US"/>
        </a:p>
      </dgm:t>
    </dgm:pt>
    <dgm:pt modelId="{0881340D-DC75-4CA7-B20C-D0EE5AAF7C37}" type="sibTrans" cxnId="{315B40CA-B07A-4C3E-A57B-D935C8BADFBD}">
      <dgm:prSet/>
      <dgm:spPr/>
      <dgm:t>
        <a:bodyPr/>
        <a:lstStyle/>
        <a:p>
          <a:pPr latinLnBrk="1"/>
          <a:endParaRPr lang="ko-KR" altLang="en-US"/>
        </a:p>
      </dgm:t>
    </dgm:pt>
    <dgm:pt modelId="{E00C8BB3-9A17-4767-A61F-659E808B1DFA}">
      <dgm:prSet phldrT="[텍스트]" custT="1"/>
      <dgm:spPr/>
      <dgm:t>
        <a:bodyPr/>
        <a:lstStyle/>
        <a:p>
          <a:pPr latinLnBrk="1"/>
          <a:r>
            <a:rPr lang="en-US" altLang="ko-KR" sz="1200" dirty="0" smtClean="0"/>
            <a:t>3</a:t>
          </a:r>
          <a:r>
            <a:rPr lang="ko-KR" altLang="en-US" sz="1200" dirty="0" smtClean="0"/>
            <a:t>차 개발비 및 </a:t>
          </a:r>
          <a:r>
            <a:rPr lang="ko-KR" altLang="en-US" sz="1200" dirty="0" err="1" smtClean="0"/>
            <a:t>마켓팅비</a:t>
          </a:r>
          <a:r>
            <a:rPr lang="ko-KR" altLang="en-US" sz="1200" dirty="0" smtClean="0"/>
            <a:t> </a:t>
          </a:r>
          <a:r>
            <a:rPr lang="en-US" altLang="ko-KR" sz="1200" dirty="0" smtClean="0"/>
            <a:t>2</a:t>
          </a:r>
          <a:r>
            <a:rPr lang="ko-KR" altLang="en-US" sz="1200" dirty="0" err="1" smtClean="0"/>
            <a:t>억원</a:t>
          </a:r>
          <a:r>
            <a:rPr lang="ko-KR" altLang="en-US" sz="1200" dirty="0" smtClean="0"/>
            <a:t> 자비</a:t>
          </a:r>
          <a:r>
            <a:rPr lang="en-US" altLang="ko-KR" sz="1200" dirty="0" smtClean="0"/>
            <a:t>50% </a:t>
          </a:r>
          <a:r>
            <a:rPr lang="ko-KR" altLang="en-US" sz="1200" dirty="0" smtClean="0"/>
            <a:t>이익</a:t>
          </a:r>
          <a:r>
            <a:rPr lang="en-US" altLang="ko-KR" sz="1200" dirty="0" smtClean="0"/>
            <a:t>50%</a:t>
          </a:r>
          <a:endParaRPr lang="ko-KR" altLang="en-US" sz="1200" dirty="0"/>
        </a:p>
      </dgm:t>
    </dgm:pt>
    <dgm:pt modelId="{A4DE9B49-8C20-4E77-B951-C4E45823F263}" type="parTrans" cxnId="{02C55F74-6A73-4180-90CA-82E4D27309CE}">
      <dgm:prSet/>
      <dgm:spPr/>
      <dgm:t>
        <a:bodyPr/>
        <a:lstStyle/>
        <a:p>
          <a:pPr latinLnBrk="1"/>
          <a:endParaRPr lang="ko-KR" altLang="en-US"/>
        </a:p>
      </dgm:t>
    </dgm:pt>
    <dgm:pt modelId="{184A238A-1599-48E0-A84D-AC8211CABBFD}" type="sibTrans" cxnId="{02C55F74-6A73-4180-90CA-82E4D27309CE}">
      <dgm:prSet/>
      <dgm:spPr/>
      <dgm:t>
        <a:bodyPr/>
        <a:lstStyle/>
        <a:p>
          <a:pPr latinLnBrk="1"/>
          <a:endParaRPr lang="ko-KR" altLang="en-US"/>
        </a:p>
      </dgm:t>
    </dgm:pt>
    <dgm:pt modelId="{08E4F596-25A9-40EC-B8C0-8904255B9C9C}">
      <dgm:prSet phldrT="[텍스트]" custT="1"/>
      <dgm:spPr/>
      <dgm:t>
        <a:bodyPr/>
        <a:lstStyle/>
        <a:p>
          <a:pPr latinLnBrk="1"/>
          <a:r>
            <a:rPr lang="ko-KR" altLang="en-US" sz="1200" dirty="0" smtClean="0"/>
            <a:t>도입기 시장점유 </a:t>
          </a:r>
          <a:r>
            <a:rPr lang="en-US" altLang="ko-KR" sz="1200" dirty="0" smtClean="0"/>
            <a:t>0.1% </a:t>
          </a:r>
          <a:r>
            <a:rPr lang="ko-KR" altLang="en-US" sz="1200" dirty="0" smtClean="0"/>
            <a:t>목표</a:t>
          </a:r>
          <a:endParaRPr lang="ko-KR" altLang="en-US" sz="1200" dirty="0"/>
        </a:p>
      </dgm:t>
    </dgm:pt>
    <dgm:pt modelId="{26458E51-8E07-48B8-A8EE-31254BE7FE90}" type="parTrans" cxnId="{48A950F7-227A-472F-A61C-1A856C6ECEF5}">
      <dgm:prSet/>
      <dgm:spPr/>
      <dgm:t>
        <a:bodyPr/>
        <a:lstStyle/>
        <a:p>
          <a:pPr latinLnBrk="1"/>
          <a:endParaRPr lang="ko-KR" altLang="en-US"/>
        </a:p>
      </dgm:t>
    </dgm:pt>
    <dgm:pt modelId="{9A610B8F-CB69-43BF-A1BF-5E57256F2800}" type="sibTrans" cxnId="{48A950F7-227A-472F-A61C-1A856C6ECEF5}">
      <dgm:prSet/>
      <dgm:spPr/>
      <dgm:t>
        <a:bodyPr/>
        <a:lstStyle/>
        <a:p>
          <a:pPr latinLnBrk="1"/>
          <a:endParaRPr lang="ko-KR" altLang="en-US"/>
        </a:p>
      </dgm:t>
    </dgm:pt>
    <dgm:pt modelId="{4FE1D88D-7018-41B9-B4F8-3A6F99998435}">
      <dgm:prSet phldrT="[텍스트]" custT="1"/>
      <dgm:spPr/>
      <dgm:t>
        <a:bodyPr/>
        <a:lstStyle/>
        <a:p>
          <a:pPr latinLnBrk="1"/>
          <a:r>
            <a:rPr lang="ko-KR" altLang="en-US" sz="1200" dirty="0" smtClean="0"/>
            <a:t>성장기 </a:t>
          </a:r>
          <a:r>
            <a:rPr lang="ko-KR" altLang="en-US" sz="1200" dirty="0" smtClean="0"/>
            <a:t>시장점유</a:t>
          </a:r>
          <a:r>
            <a:rPr lang="en-US" altLang="ko-KR" sz="1200" dirty="0" smtClean="0"/>
            <a:t>1% </a:t>
          </a:r>
          <a:r>
            <a:rPr lang="ko-KR" altLang="en-US" sz="1200" dirty="0" smtClean="0"/>
            <a:t>목표</a:t>
          </a:r>
          <a:endParaRPr lang="ko-KR" altLang="en-US" sz="1200" dirty="0"/>
        </a:p>
      </dgm:t>
    </dgm:pt>
    <dgm:pt modelId="{3A79BD46-55B2-4C3A-8BD4-BFCDC5F62059}" type="parTrans" cxnId="{1A170E4B-21FA-4C92-B33B-2B4BB218DF96}">
      <dgm:prSet/>
      <dgm:spPr/>
      <dgm:t>
        <a:bodyPr/>
        <a:lstStyle/>
        <a:p>
          <a:pPr latinLnBrk="1"/>
          <a:endParaRPr lang="ko-KR" altLang="en-US"/>
        </a:p>
      </dgm:t>
    </dgm:pt>
    <dgm:pt modelId="{E81EC3F1-1818-40D5-9D8E-8AC625683DA0}" type="sibTrans" cxnId="{1A170E4B-21FA-4C92-B33B-2B4BB218DF96}">
      <dgm:prSet/>
      <dgm:spPr/>
      <dgm:t>
        <a:bodyPr/>
        <a:lstStyle/>
        <a:p>
          <a:pPr latinLnBrk="1"/>
          <a:endParaRPr lang="ko-KR" altLang="en-US"/>
        </a:p>
      </dgm:t>
    </dgm:pt>
    <dgm:pt modelId="{52D374D8-8F36-4E63-A4D6-CEC11C785FD3}" type="pres">
      <dgm:prSet presAssocID="{AE99D0CD-0310-4AC6-BD53-1435984A1EE0}" presName="arrowDiagram" presStyleCnt="0">
        <dgm:presLayoutVars>
          <dgm:chMax val="5"/>
          <dgm:dir/>
          <dgm:resizeHandles val="exact"/>
        </dgm:presLayoutVars>
      </dgm:prSet>
      <dgm:spPr/>
    </dgm:pt>
    <dgm:pt modelId="{352AD8B8-63A1-4BD4-80A0-DBC05EDBD998}" type="pres">
      <dgm:prSet presAssocID="{AE99D0CD-0310-4AC6-BD53-1435984A1EE0}" presName="arrow" presStyleLbl="bgShp" presStyleIdx="0" presStyleCnt="1" custScaleX="102539"/>
      <dgm:spPr/>
    </dgm:pt>
    <dgm:pt modelId="{7C080304-39D9-4F16-A774-3DA1AC245DF2}" type="pres">
      <dgm:prSet presAssocID="{AE99D0CD-0310-4AC6-BD53-1435984A1EE0}" presName="arrowDiagram5" presStyleCnt="0"/>
      <dgm:spPr/>
    </dgm:pt>
    <dgm:pt modelId="{6B2BB29C-B93B-4C4B-BB58-20D4824C212E}" type="pres">
      <dgm:prSet presAssocID="{2757FC0D-F7DF-4139-9DC4-A3EBCDD509A1}" presName="bullet5a" presStyleLbl="node1" presStyleIdx="0" presStyleCnt="5"/>
      <dgm:spPr/>
    </dgm:pt>
    <dgm:pt modelId="{65A7AA96-7368-46B3-B7D2-6188980E3E16}" type="pres">
      <dgm:prSet presAssocID="{2757FC0D-F7DF-4139-9DC4-A3EBCDD509A1}" presName="textBox5a" presStyleLbl="revTx" presStyleIdx="0" presStyleCnt="5" custScaleX="13014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717A5C6-33F5-4EB8-A403-456B87D62666}" type="pres">
      <dgm:prSet presAssocID="{93AB2DBF-ED82-478E-82A9-426C94CBF382}" presName="bullet5b" presStyleLbl="node1" presStyleIdx="1" presStyleCnt="5"/>
      <dgm:spPr/>
    </dgm:pt>
    <dgm:pt modelId="{28C44C27-600A-4896-A3E8-F130496F3764}" type="pres">
      <dgm:prSet presAssocID="{93AB2DBF-ED82-478E-82A9-426C94CBF382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21D1C3F-76BF-4A13-9292-FF48188DF657}" type="pres">
      <dgm:prSet presAssocID="{E00C8BB3-9A17-4767-A61F-659E808B1DFA}" presName="bullet5c" presStyleLbl="node1" presStyleIdx="2" presStyleCnt="5"/>
      <dgm:spPr/>
    </dgm:pt>
    <dgm:pt modelId="{97869938-2597-4D8C-A152-48A92A261BAF}" type="pres">
      <dgm:prSet presAssocID="{E00C8BB3-9A17-4767-A61F-659E808B1DFA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4C93B56-F8F4-4CD1-B92A-C1ACA6B136E0}" type="pres">
      <dgm:prSet presAssocID="{08E4F596-25A9-40EC-B8C0-8904255B9C9C}" presName="bullet5d" presStyleLbl="node1" presStyleIdx="3" presStyleCnt="5"/>
      <dgm:spPr/>
    </dgm:pt>
    <dgm:pt modelId="{C05885D8-7C22-49B7-91E4-44DAC331C8C0}" type="pres">
      <dgm:prSet presAssocID="{08E4F596-25A9-40EC-B8C0-8904255B9C9C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A89954F-789F-4DB4-8A32-8AD55427E44C}" type="pres">
      <dgm:prSet presAssocID="{4FE1D88D-7018-41B9-B4F8-3A6F99998435}" presName="bullet5e" presStyleLbl="node1" presStyleIdx="4" presStyleCnt="5"/>
      <dgm:spPr/>
    </dgm:pt>
    <dgm:pt modelId="{7603C60C-838F-4C2E-BE56-E614CC648AB4}" type="pres">
      <dgm:prSet presAssocID="{4FE1D88D-7018-41B9-B4F8-3A6F99998435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85CCB5F1-4F52-4102-972B-6D6B3417BE72}" type="presOf" srcId="{2757FC0D-F7DF-4139-9DC4-A3EBCDD509A1}" destId="{65A7AA96-7368-46B3-B7D2-6188980E3E16}" srcOrd="0" destOrd="0" presId="urn:microsoft.com/office/officeart/2005/8/layout/arrow2"/>
    <dgm:cxn modelId="{D028BBB6-E729-4499-AFAE-2142C09949F4}" type="presOf" srcId="{4FE1D88D-7018-41B9-B4F8-3A6F99998435}" destId="{7603C60C-838F-4C2E-BE56-E614CC648AB4}" srcOrd="0" destOrd="0" presId="urn:microsoft.com/office/officeart/2005/8/layout/arrow2"/>
    <dgm:cxn modelId="{315B40CA-B07A-4C3E-A57B-D935C8BADFBD}" srcId="{AE99D0CD-0310-4AC6-BD53-1435984A1EE0}" destId="{93AB2DBF-ED82-478E-82A9-426C94CBF382}" srcOrd="1" destOrd="0" parTransId="{AFBA8344-0816-4D82-BA6C-EFB21CDCACF8}" sibTransId="{0881340D-DC75-4CA7-B20C-D0EE5AAF7C37}"/>
    <dgm:cxn modelId="{2E1981B4-E4CE-41E8-8E68-12644D32FAAF}" type="presOf" srcId="{08E4F596-25A9-40EC-B8C0-8904255B9C9C}" destId="{C05885D8-7C22-49B7-91E4-44DAC331C8C0}" srcOrd="0" destOrd="0" presId="urn:microsoft.com/office/officeart/2005/8/layout/arrow2"/>
    <dgm:cxn modelId="{1A170E4B-21FA-4C92-B33B-2B4BB218DF96}" srcId="{AE99D0CD-0310-4AC6-BD53-1435984A1EE0}" destId="{4FE1D88D-7018-41B9-B4F8-3A6F99998435}" srcOrd="4" destOrd="0" parTransId="{3A79BD46-55B2-4C3A-8BD4-BFCDC5F62059}" sibTransId="{E81EC3F1-1818-40D5-9D8E-8AC625683DA0}"/>
    <dgm:cxn modelId="{2D569A8E-22CA-4386-894A-BD4FC5ABAB08}" type="presOf" srcId="{93AB2DBF-ED82-478E-82A9-426C94CBF382}" destId="{28C44C27-600A-4896-A3E8-F130496F3764}" srcOrd="0" destOrd="0" presId="urn:microsoft.com/office/officeart/2005/8/layout/arrow2"/>
    <dgm:cxn modelId="{FCB01EEB-24FD-4ACE-8AD7-AAE538EC9D28}" type="presOf" srcId="{AE99D0CD-0310-4AC6-BD53-1435984A1EE0}" destId="{52D374D8-8F36-4E63-A4D6-CEC11C785FD3}" srcOrd="0" destOrd="0" presId="urn:microsoft.com/office/officeart/2005/8/layout/arrow2"/>
    <dgm:cxn modelId="{48A950F7-227A-472F-A61C-1A856C6ECEF5}" srcId="{AE99D0CD-0310-4AC6-BD53-1435984A1EE0}" destId="{08E4F596-25A9-40EC-B8C0-8904255B9C9C}" srcOrd="3" destOrd="0" parTransId="{26458E51-8E07-48B8-A8EE-31254BE7FE90}" sibTransId="{9A610B8F-CB69-43BF-A1BF-5E57256F2800}"/>
    <dgm:cxn modelId="{02C55F74-6A73-4180-90CA-82E4D27309CE}" srcId="{AE99D0CD-0310-4AC6-BD53-1435984A1EE0}" destId="{E00C8BB3-9A17-4767-A61F-659E808B1DFA}" srcOrd="2" destOrd="0" parTransId="{A4DE9B49-8C20-4E77-B951-C4E45823F263}" sibTransId="{184A238A-1599-48E0-A84D-AC8211CABBFD}"/>
    <dgm:cxn modelId="{CEAF6DA9-F29B-43E6-8DEA-0C0B7C37752E}" srcId="{AE99D0CD-0310-4AC6-BD53-1435984A1EE0}" destId="{2757FC0D-F7DF-4139-9DC4-A3EBCDD509A1}" srcOrd="0" destOrd="0" parTransId="{A5CABC52-D96B-4144-A1C8-37B98AC2B754}" sibTransId="{4E864BCB-3BDA-48A3-95BE-E5E4B5E236BA}"/>
    <dgm:cxn modelId="{24A21146-2818-4066-B86A-3E1EFE6A9E04}" type="presOf" srcId="{E00C8BB3-9A17-4767-A61F-659E808B1DFA}" destId="{97869938-2597-4D8C-A152-48A92A261BAF}" srcOrd="0" destOrd="0" presId="urn:microsoft.com/office/officeart/2005/8/layout/arrow2"/>
    <dgm:cxn modelId="{789DAE09-998D-4208-A65E-380B5B75E6AC}" type="presParOf" srcId="{52D374D8-8F36-4E63-A4D6-CEC11C785FD3}" destId="{352AD8B8-63A1-4BD4-80A0-DBC05EDBD998}" srcOrd="0" destOrd="0" presId="urn:microsoft.com/office/officeart/2005/8/layout/arrow2"/>
    <dgm:cxn modelId="{D33DCE31-9CFA-4D51-89D4-2D80C5DDF7B9}" type="presParOf" srcId="{52D374D8-8F36-4E63-A4D6-CEC11C785FD3}" destId="{7C080304-39D9-4F16-A774-3DA1AC245DF2}" srcOrd="1" destOrd="0" presId="urn:microsoft.com/office/officeart/2005/8/layout/arrow2"/>
    <dgm:cxn modelId="{10D6903C-58A7-40C6-B4B2-F28D5DD27D7C}" type="presParOf" srcId="{7C080304-39D9-4F16-A774-3DA1AC245DF2}" destId="{6B2BB29C-B93B-4C4B-BB58-20D4824C212E}" srcOrd="0" destOrd="0" presId="urn:microsoft.com/office/officeart/2005/8/layout/arrow2"/>
    <dgm:cxn modelId="{0883F3E8-08CC-4E07-9F14-C8FF63ADD252}" type="presParOf" srcId="{7C080304-39D9-4F16-A774-3DA1AC245DF2}" destId="{65A7AA96-7368-46B3-B7D2-6188980E3E16}" srcOrd="1" destOrd="0" presId="urn:microsoft.com/office/officeart/2005/8/layout/arrow2"/>
    <dgm:cxn modelId="{73A7FCF3-4CBD-4D74-8C2A-6EA7A5C587CE}" type="presParOf" srcId="{7C080304-39D9-4F16-A774-3DA1AC245DF2}" destId="{F717A5C6-33F5-4EB8-A403-456B87D62666}" srcOrd="2" destOrd="0" presId="urn:microsoft.com/office/officeart/2005/8/layout/arrow2"/>
    <dgm:cxn modelId="{DC57B00C-5FD4-46AE-81B3-AD8C21612F98}" type="presParOf" srcId="{7C080304-39D9-4F16-A774-3DA1AC245DF2}" destId="{28C44C27-600A-4896-A3E8-F130496F3764}" srcOrd="3" destOrd="0" presId="urn:microsoft.com/office/officeart/2005/8/layout/arrow2"/>
    <dgm:cxn modelId="{9B17095B-6A47-4CEB-A44F-CE6BE9E06084}" type="presParOf" srcId="{7C080304-39D9-4F16-A774-3DA1AC245DF2}" destId="{021D1C3F-76BF-4A13-9292-FF48188DF657}" srcOrd="4" destOrd="0" presId="urn:microsoft.com/office/officeart/2005/8/layout/arrow2"/>
    <dgm:cxn modelId="{3EC9605E-5D5A-4115-AD1E-3204C6B9193F}" type="presParOf" srcId="{7C080304-39D9-4F16-A774-3DA1AC245DF2}" destId="{97869938-2597-4D8C-A152-48A92A261BAF}" srcOrd="5" destOrd="0" presId="urn:microsoft.com/office/officeart/2005/8/layout/arrow2"/>
    <dgm:cxn modelId="{7BD1A1C1-119F-4E8C-A766-DE4F868FE524}" type="presParOf" srcId="{7C080304-39D9-4F16-A774-3DA1AC245DF2}" destId="{34C93B56-F8F4-4CD1-B92A-C1ACA6B136E0}" srcOrd="6" destOrd="0" presId="urn:microsoft.com/office/officeart/2005/8/layout/arrow2"/>
    <dgm:cxn modelId="{F1ACC68D-F87E-478C-B9FF-B51C210ADCD2}" type="presParOf" srcId="{7C080304-39D9-4F16-A774-3DA1AC245DF2}" destId="{C05885D8-7C22-49B7-91E4-44DAC331C8C0}" srcOrd="7" destOrd="0" presId="urn:microsoft.com/office/officeart/2005/8/layout/arrow2"/>
    <dgm:cxn modelId="{CEAD4CB3-75F9-430C-972D-7CD4C3AAFC23}" type="presParOf" srcId="{7C080304-39D9-4F16-A774-3DA1AC245DF2}" destId="{DA89954F-789F-4DB4-8A32-8AD55427E44C}" srcOrd="8" destOrd="0" presId="urn:microsoft.com/office/officeart/2005/8/layout/arrow2"/>
    <dgm:cxn modelId="{E8701426-4581-4ED6-977F-63DC895EE12E}" type="presParOf" srcId="{7C080304-39D9-4F16-A774-3DA1AC245DF2}" destId="{7603C60C-838F-4C2E-BE56-E614CC648AB4}" srcOrd="9" destOrd="0" presId="urn:microsoft.com/office/officeart/2005/8/layout/arrow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1464131-CC84-46AD-AA2B-12F30C38A09D}" type="datetimeFigureOut">
              <a:rPr lang="ko-KR" altLang="en-US"/>
              <a:pPr>
                <a:defRPr/>
              </a:pPr>
              <a:t>2011-07-03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B1AC864-8333-4E06-AC9A-11E4C460BCA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CB7BC-01BF-4ACC-90CA-226845B85783}" type="datetimeFigureOut">
              <a:rPr lang="ko-KR" altLang="en-US" smtClean="0"/>
              <a:pPr/>
              <a:t>2011-07-03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55FDC-7CAE-43A9-BB8E-CD6D7C6C3F9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55FDC-7CAE-43A9-BB8E-CD6D7C6C3F93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55FDC-7CAE-43A9-BB8E-CD6D7C6C3F93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55FDC-7CAE-43A9-BB8E-CD6D7C6C3F93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55FDC-7CAE-43A9-BB8E-CD6D7C6C3F93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55FDC-7CAE-43A9-BB8E-CD6D7C6C3F93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55FDC-7CAE-43A9-BB8E-CD6D7C6C3F93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55FDC-7CAE-43A9-BB8E-CD6D7C6C3F93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55FDC-7CAE-43A9-BB8E-CD6D7C6C3F93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55FDC-7CAE-43A9-BB8E-CD6D7C6C3F93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55FDC-7CAE-43A9-BB8E-CD6D7C6C3F93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55FDC-7CAE-43A9-BB8E-CD6D7C6C3F93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5908C-0788-4868-B5A4-0FE297F94B99}" type="datetimeFigureOut">
              <a:rPr lang="ko-KR" altLang="en-US"/>
              <a:pPr>
                <a:defRPr/>
              </a:pPr>
              <a:t>2011-07-03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910B8-ADC1-4446-BE05-5866D418738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54C6D-1F61-4B98-A517-F4738571DD13}" type="datetimeFigureOut">
              <a:rPr lang="ko-KR" altLang="en-US"/>
              <a:pPr>
                <a:defRPr/>
              </a:pPr>
              <a:t>2011-07-03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757D1-5626-4826-9340-B26CDBD1629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CEE1A-761B-4185-8AF8-823ECE59E421}" type="datetimeFigureOut">
              <a:rPr lang="ko-KR" altLang="en-US"/>
              <a:pPr>
                <a:defRPr/>
              </a:pPr>
              <a:t>2011-07-03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A3A33-F006-468F-9452-D111160EC0A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F1665-5AE4-4F98-8F7D-3AD3727028EC}" type="datetimeFigureOut">
              <a:rPr lang="ko-KR" altLang="en-US"/>
              <a:pPr>
                <a:defRPr/>
              </a:pPr>
              <a:t>2011-07-03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72F94-AB18-4464-B43D-66A95CD3662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6BD2A-54AF-4836-93DA-44681F6301E2}" type="datetimeFigureOut">
              <a:rPr lang="ko-KR" altLang="en-US"/>
              <a:pPr>
                <a:defRPr/>
              </a:pPr>
              <a:t>2011-07-03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C70C6-2102-428A-AB13-758311B8408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831DA-3E33-4B95-ADCD-EC97B8FC3725}" type="datetimeFigureOut">
              <a:rPr lang="ko-KR" altLang="en-US"/>
              <a:pPr>
                <a:defRPr/>
              </a:pPr>
              <a:t>2011-07-03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B5167-863B-4BD2-8ED5-36077392780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F3309-ADA0-4551-AD33-C8A2057C7DFE}" type="datetimeFigureOut">
              <a:rPr lang="ko-KR" altLang="en-US"/>
              <a:pPr>
                <a:defRPr/>
              </a:pPr>
              <a:t>2011-07-03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6C732-75E7-41CB-8E48-A04580DCC7E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A1009-0E58-4158-9F2F-344E69456EE2}" type="datetimeFigureOut">
              <a:rPr lang="ko-KR" altLang="en-US"/>
              <a:pPr>
                <a:defRPr/>
              </a:pPr>
              <a:t>2011-07-03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088F2-55FC-4A24-96C3-186D49A51F7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8E13D-9660-48DE-845A-27ED1924C8F8}" type="datetimeFigureOut">
              <a:rPr lang="ko-KR" altLang="en-US"/>
              <a:pPr>
                <a:defRPr/>
              </a:pPr>
              <a:t>2011-07-03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2A83D-3FE6-48D6-8B06-50BF0A03DD2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5F43D-F9A6-49EF-9817-D5F4BA74624E}" type="datetimeFigureOut">
              <a:rPr lang="ko-KR" altLang="en-US"/>
              <a:pPr>
                <a:defRPr/>
              </a:pPr>
              <a:t>2011-07-03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9C27C-896B-411A-B49C-6D21C6F4246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987C6-DD4F-4D7B-A56B-E89B72EA2F64}" type="datetimeFigureOut">
              <a:rPr lang="ko-KR" altLang="en-US"/>
              <a:pPr>
                <a:defRPr/>
              </a:pPr>
              <a:t>2011-07-03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4BBF9-8383-4816-9B24-EFBF08466E4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A9080B7-21AF-4B62-BE58-BF0D56025BAC}" type="datetimeFigureOut">
              <a:rPr lang="ko-KR" altLang="en-US"/>
              <a:pPr>
                <a:defRPr/>
              </a:pPr>
              <a:t>2011-07-03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39F5114-D8A3-4C95-A557-E52B247F0AE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diagramLayout" Target="../diagrams/layout6.xml"/><Relationship Id="rId7" Type="http://schemas.openxmlformats.org/officeDocument/2006/relationships/diagramLayout" Target="../diagrams/layout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7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diagramColors" Target="../diagrams/colors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1571604" y="428604"/>
            <a:ext cx="6176963" cy="6924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0">
              <a:lnSpc>
                <a:spcPct val="130000"/>
              </a:lnSpc>
              <a:spcBef>
                <a:spcPct val="30000"/>
              </a:spcBef>
            </a:pPr>
            <a:r>
              <a:rPr lang="ko-KR" altLang="en-US" sz="3000" b="1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햅컨</a:t>
            </a:r>
            <a:r>
              <a:rPr lang="ko-KR" altLang="en-US" sz="3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사업 계획서</a:t>
            </a:r>
            <a:endParaRPr lang="en-US" altLang="ko-KR" sz="3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20" y="1571612"/>
            <a:ext cx="7858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인터넷 </a:t>
            </a:r>
            <a:r>
              <a:rPr lang="en-US" altLang="ko-KR" sz="1400" dirty="0" smtClean="0"/>
              <a:t>&amp;</a:t>
            </a:r>
            <a:r>
              <a:rPr lang="ko-KR" altLang="en-US" sz="1400" dirty="0" err="1" smtClean="0"/>
              <a:t>모바일</a:t>
            </a:r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마켓팅</a:t>
            </a:r>
            <a:r>
              <a:rPr lang="ko-KR" altLang="en-US" sz="1400" dirty="0" smtClean="0"/>
              <a:t> 플랫폼 </a:t>
            </a:r>
            <a:r>
              <a:rPr lang="ko-KR" altLang="en-US" sz="1400" dirty="0" err="1" smtClean="0"/>
              <a:t>햅컨</a:t>
            </a:r>
            <a:endParaRPr lang="en-US" altLang="ko-KR" sz="1400" dirty="0" smtClean="0"/>
          </a:p>
          <a:p>
            <a:r>
              <a:rPr lang="ko-KR" altLang="en-US" sz="1400" dirty="0" smtClean="0"/>
              <a:t>온</a:t>
            </a:r>
            <a:r>
              <a:rPr lang="en-US" altLang="ko-KR" sz="1400" dirty="0" smtClean="0"/>
              <a:t>/</a:t>
            </a:r>
            <a:r>
              <a:rPr lang="ko-KR" altLang="en-US" sz="1400" dirty="0" smtClean="0"/>
              <a:t>오프라인 </a:t>
            </a:r>
            <a:r>
              <a:rPr lang="en-US" altLang="ko-KR" sz="1400" dirty="0" smtClean="0"/>
              <a:t>RPG</a:t>
            </a:r>
            <a:r>
              <a:rPr lang="ko-KR" altLang="en-US" sz="1400" dirty="0" smtClean="0"/>
              <a:t>게임 형식의 </a:t>
            </a:r>
            <a:r>
              <a:rPr lang="ko-KR" altLang="en-US" sz="1400" dirty="0" err="1" smtClean="0"/>
              <a:t>마켓팅</a:t>
            </a:r>
            <a:r>
              <a:rPr lang="en-US" altLang="ko-KR" sz="1400" dirty="0" smtClean="0"/>
              <a:t>&amp;</a:t>
            </a:r>
            <a:r>
              <a:rPr lang="ko-KR" altLang="en-US" sz="1400" dirty="0" smtClean="0"/>
              <a:t>기부 시스템</a:t>
            </a:r>
            <a:endParaRPr lang="en-US" altLang="ko-KR" sz="1400" dirty="0" smtClean="0"/>
          </a:p>
          <a:p>
            <a:r>
              <a:rPr lang="ko-KR" altLang="en-US" sz="1400" dirty="0" err="1" smtClean="0"/>
              <a:t>게임하면서</a:t>
            </a:r>
            <a:r>
              <a:rPr lang="ko-KR" altLang="en-US" sz="1400" dirty="0" smtClean="0"/>
              <a:t> 기부도 하는 착한 시스템</a:t>
            </a:r>
            <a:endParaRPr lang="en-US" altLang="ko-KR" sz="1400" dirty="0" smtClean="0"/>
          </a:p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42976" y="4214818"/>
            <a:ext cx="7429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“</a:t>
            </a:r>
            <a:r>
              <a:rPr lang="ko-KR" altLang="en-US" dirty="0" smtClean="0"/>
              <a:t>가슴 날개를 달다</a:t>
            </a:r>
            <a:r>
              <a:rPr lang="en-US" altLang="ko-KR" dirty="0" smtClean="0"/>
              <a:t>”</a:t>
            </a:r>
            <a:r>
              <a:rPr lang="ko-KR" altLang="en-US" dirty="0" smtClean="0"/>
              <a:t>   </a:t>
            </a:r>
            <a:endParaRPr lang="en-US" altLang="ko-KR" dirty="0" smtClean="0"/>
          </a:p>
          <a:p>
            <a:r>
              <a:rPr lang="ko-KR" altLang="en-US" dirty="0" smtClean="0"/>
              <a:t>  행복한 놀이 </a:t>
            </a:r>
            <a:r>
              <a:rPr lang="ko-KR" altLang="en-US" dirty="0" err="1" smtClean="0"/>
              <a:t>햅컨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www.hapcon.net</a:t>
            </a:r>
            <a:endParaRPr lang="ko-KR" altLang="en-US" dirty="0"/>
          </a:p>
        </p:txBody>
      </p:sp>
      <p:pic>
        <p:nvPicPr>
          <p:cNvPr id="10" name="그림 9" descr="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2786058"/>
            <a:ext cx="3494196" cy="1214446"/>
          </a:xfrm>
          <a:prstGeom prst="rect">
            <a:avLst/>
          </a:prstGeom>
        </p:spPr>
      </p:pic>
      <p:pic>
        <p:nvPicPr>
          <p:cNvPr id="11" name="그림 10" descr="moq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5786454"/>
            <a:ext cx="1847850" cy="504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>
                <a:latin typeface="나눔고딕" pitchFamily="50" charset="-127"/>
                <a:ea typeface="나눔고딕" pitchFamily="50" charset="-127"/>
              </a:rPr>
              <a:t>1</a:t>
            </a: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아이디어 개요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71472" y="785794"/>
            <a:ext cx="82868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기타 적용 예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9" name="표 18"/>
          <p:cNvGraphicFramePr>
            <a:graphicFrameLocks noGrp="1"/>
          </p:cNvGraphicFramePr>
          <p:nvPr/>
        </p:nvGraphicFramePr>
        <p:xfrm>
          <a:off x="1000100" y="1357298"/>
          <a:ext cx="7215238" cy="527496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14512"/>
                <a:gridCol w="3929090"/>
                <a:gridCol w="1571636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소비자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aseline="0" dirty="0" smtClean="0"/>
                        <a:t> </a:t>
                      </a:r>
                      <a:r>
                        <a:rPr lang="ko-KR" altLang="en-US" dirty="0" smtClean="0"/>
                        <a:t>내용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 보물 형식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철도공사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en-US" altLang="ko-KR" sz="1200" dirty="0" smtClean="0"/>
                        <a:t>-</a:t>
                      </a:r>
                      <a:r>
                        <a:rPr lang="ko-KR" altLang="en-US" sz="1200" dirty="0" smtClean="0"/>
                        <a:t>평일 기차  이용홍보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평일 기차를 이용하면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ko-KR" altLang="en-US" sz="1200" dirty="0" smtClean="0"/>
                        <a:t>대전역</a:t>
                      </a:r>
                      <a:r>
                        <a:rPr lang="en-US" altLang="ko-KR" sz="1200" dirty="0" smtClean="0"/>
                        <a:t>,</a:t>
                      </a:r>
                      <a:r>
                        <a:rPr lang="ko-KR" altLang="en-US" sz="1200" dirty="0" err="1" smtClean="0"/>
                        <a:t>경주역</a:t>
                      </a:r>
                      <a:r>
                        <a:rPr lang="en-US" altLang="ko-KR" sz="1200" dirty="0" smtClean="0"/>
                        <a:t>,</a:t>
                      </a:r>
                      <a:r>
                        <a:rPr lang="ko-KR" altLang="en-US" sz="1200" dirty="0" err="1" smtClean="0"/>
                        <a:t>대구역에서등에서</a:t>
                      </a:r>
                      <a:r>
                        <a:rPr lang="ko-KR" altLang="en-US" sz="1200" dirty="0" smtClean="0"/>
                        <a:t> 자동으로 보물박스  자동획득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위치기반</a:t>
                      </a:r>
                      <a:endParaRPr lang="ko-KR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지방 지하철 공사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en-US" altLang="ko-KR" sz="1200" dirty="0" smtClean="0"/>
                        <a:t>-</a:t>
                      </a:r>
                      <a:r>
                        <a:rPr lang="ko-KR" altLang="en-US" sz="1200" dirty="0" err="1" smtClean="0"/>
                        <a:t>이용저조시간대</a:t>
                      </a:r>
                      <a:r>
                        <a:rPr lang="ko-KR" altLang="en-US" sz="1200" dirty="0" smtClean="0"/>
                        <a:t> 홍보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오전 </a:t>
                      </a:r>
                      <a:r>
                        <a:rPr lang="en-US" altLang="ko-KR" sz="1200" dirty="0" smtClean="0"/>
                        <a:t>10</a:t>
                      </a:r>
                      <a:r>
                        <a:rPr lang="ko-KR" altLang="en-US" sz="1200" dirty="0" smtClean="0"/>
                        <a:t>시 이후 </a:t>
                      </a:r>
                      <a:r>
                        <a:rPr lang="ko-KR" altLang="en-US" sz="1200" dirty="0" err="1" smtClean="0"/>
                        <a:t>각역에</a:t>
                      </a:r>
                      <a:r>
                        <a:rPr lang="ko-KR" altLang="en-US" sz="1200" dirty="0" smtClean="0"/>
                        <a:t> 배치된 </a:t>
                      </a:r>
                      <a:r>
                        <a:rPr lang="en-US" altLang="ko-KR" sz="1200" dirty="0" smtClean="0"/>
                        <a:t>QR</a:t>
                      </a:r>
                      <a:r>
                        <a:rPr lang="ko-KR" altLang="en-US" sz="1200" dirty="0" smtClean="0"/>
                        <a:t>을 인식하면 보물 획득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QR</a:t>
                      </a:r>
                      <a:endParaRPr lang="ko-KR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특정 고속버스 홍보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금호 고속기사의 </a:t>
                      </a:r>
                      <a:r>
                        <a:rPr lang="ko-KR" altLang="en-US" sz="1200" dirty="0" err="1" smtClean="0"/>
                        <a:t>스마트폰과</a:t>
                      </a:r>
                      <a:r>
                        <a:rPr lang="ko-KR" altLang="en-US" sz="1200" dirty="0" smtClean="0"/>
                        <a:t> 접촉하면 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ko-KR" altLang="en-US" sz="1200" dirty="0" smtClean="0"/>
                        <a:t>보물 획득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err="1" smtClean="0"/>
                        <a:t>루팡게임</a:t>
                      </a:r>
                      <a:endParaRPr lang="ko-KR" altLang="en-US" sz="1200" dirty="0"/>
                    </a:p>
                  </a:txBody>
                  <a:tcPr/>
                </a:tc>
              </a:tr>
              <a:tr h="7893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가맹점 홍보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우리 가게에 방문하면 보물획득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우리 가게 고객이 되시면 </a:t>
                      </a:r>
                      <a:r>
                        <a:rPr lang="en-US" altLang="ko-KR" sz="1200" dirty="0" smtClean="0"/>
                        <a:t>QR </a:t>
                      </a:r>
                      <a:r>
                        <a:rPr lang="ko-KR" altLang="en-US" sz="1200" dirty="0" smtClean="0"/>
                        <a:t>보물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가맹점  주 핸드폰과 접촉하면 보물획득</a:t>
                      </a:r>
                      <a:endParaRPr lang="en-US" altLang="ko-KR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위치기반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200" dirty="0" smtClean="0"/>
                        <a:t>QR</a:t>
                      </a:r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err="1" smtClean="0"/>
                        <a:t>루팡게임</a:t>
                      </a:r>
                      <a:endParaRPr lang="ko-KR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관광 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en-US" altLang="ko-KR" sz="1200" dirty="0" smtClean="0"/>
                        <a:t>-</a:t>
                      </a:r>
                      <a:r>
                        <a:rPr lang="ko-KR" altLang="en-US" sz="1200" dirty="0" smtClean="0"/>
                        <a:t>설악산 등산 대회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en-US" altLang="ko-KR" sz="1200" dirty="0" smtClean="0"/>
                        <a:t>-</a:t>
                      </a:r>
                      <a:r>
                        <a:rPr lang="ko-KR" altLang="en-US" sz="1200" dirty="0" err="1" smtClean="0"/>
                        <a:t>리조트</a:t>
                      </a:r>
                      <a:r>
                        <a:rPr lang="en-US" altLang="ko-KR" sz="1200" dirty="0" smtClean="0"/>
                        <a:t>&amp;</a:t>
                      </a:r>
                      <a:r>
                        <a:rPr lang="ko-KR" altLang="en-US" sz="1200" dirty="0" err="1" smtClean="0"/>
                        <a:t>팬션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설악산 제 </a:t>
                      </a:r>
                      <a:r>
                        <a:rPr lang="en-US" altLang="ko-KR" sz="1200" dirty="0" smtClean="0"/>
                        <a:t>1</a:t>
                      </a:r>
                      <a:r>
                        <a:rPr lang="ko-KR" altLang="en-US" sz="1200" dirty="0" smtClean="0"/>
                        <a:t>지점 </a:t>
                      </a:r>
                      <a:r>
                        <a:rPr lang="en-US" altLang="ko-KR" sz="1200" dirty="0" smtClean="0"/>
                        <a:t>5m</a:t>
                      </a:r>
                      <a:r>
                        <a:rPr lang="en-US" altLang="ko-KR" sz="1200" baseline="0" dirty="0" smtClean="0"/>
                        <a:t> </a:t>
                      </a:r>
                      <a:r>
                        <a:rPr lang="ko-KR" altLang="en-US" sz="1200" baseline="0" dirty="0" smtClean="0"/>
                        <a:t>들어오면 보물획득</a:t>
                      </a:r>
                      <a:endParaRPr lang="en-US" altLang="ko-KR" sz="1200" baseline="0" dirty="0" smtClean="0"/>
                    </a:p>
                    <a:p>
                      <a:pPr latinLnBrk="1">
                        <a:buFont typeface="Arial" pitchFamily="34" charset="0"/>
                        <a:buNone/>
                      </a:pPr>
                      <a:r>
                        <a:rPr lang="en-US" altLang="ko-KR" sz="1200" baseline="0" dirty="0" smtClean="0"/>
                        <a:t>-&gt;2</a:t>
                      </a:r>
                      <a:r>
                        <a:rPr lang="ko-KR" altLang="en-US" sz="1200" baseline="0" dirty="0" smtClean="0"/>
                        <a:t>차 보물 위치 힌트 알려줌</a:t>
                      </a:r>
                      <a:endParaRPr lang="en-US" altLang="ko-KR" sz="1200" baseline="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baseline="0" dirty="0" err="1" smtClean="0"/>
                        <a:t>햅컨</a:t>
                      </a:r>
                      <a:r>
                        <a:rPr lang="ko-KR" altLang="en-US" sz="1200" baseline="0" dirty="0" smtClean="0"/>
                        <a:t> </a:t>
                      </a:r>
                      <a:r>
                        <a:rPr lang="ko-KR" altLang="en-US" sz="1200" baseline="0" dirty="0" err="1" smtClean="0"/>
                        <a:t>팬션</a:t>
                      </a:r>
                      <a:r>
                        <a:rPr lang="ko-KR" altLang="en-US" sz="1200" baseline="0" dirty="0" smtClean="0"/>
                        <a:t> </a:t>
                      </a:r>
                      <a:r>
                        <a:rPr lang="ko-KR" altLang="en-US" sz="1200" baseline="0" dirty="0" err="1" smtClean="0"/>
                        <a:t>뒤산의</a:t>
                      </a:r>
                      <a:r>
                        <a:rPr lang="ko-KR" altLang="en-US" sz="1200" baseline="0" dirty="0" smtClean="0"/>
                        <a:t> 납골당을 접수하라 </a:t>
                      </a:r>
                      <a:r>
                        <a:rPr lang="en-US" altLang="ko-KR" sz="1200" baseline="0" dirty="0" smtClean="0"/>
                        <a:t/>
                      </a:r>
                      <a:br>
                        <a:rPr lang="en-US" altLang="ko-KR" sz="1200" baseline="0" dirty="0" smtClean="0"/>
                      </a:br>
                      <a:r>
                        <a:rPr lang="ko-KR" altLang="en-US" sz="1200" baseline="0" dirty="0" smtClean="0"/>
                        <a:t>단 </a:t>
                      </a:r>
                      <a:r>
                        <a:rPr lang="en-US" altLang="ko-KR" sz="1200" baseline="0" dirty="0" smtClean="0"/>
                        <a:t>0</a:t>
                      </a:r>
                      <a:r>
                        <a:rPr lang="ko-KR" altLang="en-US" sz="1200" baseline="0" dirty="0" smtClean="0"/>
                        <a:t>시</a:t>
                      </a:r>
                      <a:r>
                        <a:rPr lang="en-US" altLang="ko-KR" sz="1200" baseline="0" dirty="0" smtClean="0"/>
                        <a:t>~4</a:t>
                      </a:r>
                      <a:r>
                        <a:rPr lang="ko-KR" altLang="en-US" sz="1200" baseline="0" dirty="0" smtClean="0"/>
                        <a:t>시까지 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위치 기반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200" dirty="0" smtClean="0"/>
                        <a:t>QR</a:t>
                      </a:r>
                      <a:endParaRPr lang="ko-KR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-</a:t>
                      </a:r>
                      <a:r>
                        <a:rPr lang="ko-KR" altLang="en-US" sz="1200" dirty="0" smtClean="0"/>
                        <a:t>일반 기업 사이트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ko-KR" altLang="en-US" sz="1200" dirty="0" smtClean="0"/>
                        <a:t>사이트 회원모집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회원 가입하면 </a:t>
                      </a:r>
                      <a:r>
                        <a:rPr lang="ko-KR" altLang="en-US" sz="1200" baseline="0" dirty="0" smtClean="0"/>
                        <a:t>정답 </a:t>
                      </a:r>
                      <a:r>
                        <a:rPr lang="ko-KR" altLang="en-US" sz="1200" baseline="0" dirty="0" err="1" smtClean="0"/>
                        <a:t>이메일로</a:t>
                      </a:r>
                      <a:r>
                        <a:rPr lang="ko-KR" altLang="en-US" sz="1200" baseline="0" dirty="0" smtClean="0"/>
                        <a:t> 발송 </a:t>
                      </a:r>
                      <a:r>
                        <a:rPr lang="en-US" altLang="ko-KR" sz="1200" baseline="0" dirty="0" smtClean="0"/>
                        <a:t>-&gt;</a:t>
                      </a:r>
                      <a:r>
                        <a:rPr lang="ko-KR" altLang="en-US" sz="1200" baseline="0" dirty="0" smtClean="0"/>
                        <a:t>보물획득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탐정놀이</a:t>
                      </a:r>
                      <a:endParaRPr lang="ko-KR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-</a:t>
                      </a:r>
                      <a:r>
                        <a:rPr lang="ko-KR" altLang="en-US" sz="1200" dirty="0" smtClean="0"/>
                        <a:t>대학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전국 고</a:t>
                      </a:r>
                      <a:r>
                        <a:rPr lang="en-US" altLang="ko-KR" sz="1200" dirty="0" smtClean="0"/>
                        <a:t>3</a:t>
                      </a:r>
                      <a:r>
                        <a:rPr lang="ko-KR" altLang="en-US" sz="1200" dirty="0" smtClean="0"/>
                        <a:t>학생 대상 대학 홍보 동영상 보면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None/>
                      </a:pPr>
                      <a:r>
                        <a:rPr lang="ko-KR" altLang="en-US" sz="1200" dirty="0" smtClean="0"/>
                        <a:t>보물 획득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동영상</a:t>
                      </a:r>
                      <a:r>
                        <a:rPr lang="ko-KR" altLang="en-US" sz="1200" baseline="0" dirty="0" smtClean="0"/>
                        <a:t> 보물</a:t>
                      </a:r>
                      <a:endParaRPr lang="ko-KR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선거 관리위원회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투표장에 오시면 보물획득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투표하면 보물 획득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후보 정책 동영상 시청 보물획득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후보 정책에 관한 퀴즈 문제 풀면 보물 획득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위치기반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ko-KR" altLang="en-US" sz="1200" dirty="0" err="1" smtClean="0"/>
                        <a:t>루팡게임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ko-KR" altLang="en-US" sz="1200" dirty="0" smtClean="0"/>
                        <a:t>동영상 보물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ko-KR" altLang="en-US" sz="1200" dirty="0" err="1" smtClean="0"/>
                        <a:t>플레쉬</a:t>
                      </a:r>
                      <a:r>
                        <a:rPr lang="ko-KR" altLang="en-US" sz="1200" dirty="0" smtClean="0"/>
                        <a:t> 게임</a:t>
                      </a:r>
                      <a:endParaRPr lang="ko-KR" alt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2.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시장 분석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71472" y="714356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차별 우위 요소</a:t>
            </a:r>
            <a:endParaRPr kumimoji="0" lang="en-US" altLang="ko-K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kumimoji="0"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kumimoji="0" lang="en-US" altLang="ko-KR" sz="12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</a:t>
            </a:r>
            <a:r>
              <a:rPr kumimoji="0"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“ </a:t>
            </a:r>
            <a:r>
              <a:rPr kumimoji="0"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행복가슴날개</a:t>
            </a:r>
            <a:r>
              <a:rPr kumimoji="0"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</a:t>
            </a:r>
            <a:r>
              <a:rPr kumimoji="0"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독창적 아이템으로 빠른 시장 선점 가능</a:t>
            </a:r>
            <a:endParaRPr kumimoji="0"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5" name="다이어그램 4"/>
          <p:cNvGraphicFramePr/>
          <p:nvPr/>
        </p:nvGraphicFramePr>
        <p:xfrm>
          <a:off x="1000100" y="1714488"/>
          <a:ext cx="7358114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57224" y="5357826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2st  </a:t>
            </a:r>
            <a:r>
              <a:rPr lang="ko-KR" altLang="en-US" sz="1200" dirty="0" err="1" smtClean="0"/>
              <a:t>사회적기업</a:t>
            </a:r>
            <a:r>
              <a:rPr lang="ko-KR" altLang="en-US" sz="1200" dirty="0" smtClean="0"/>
              <a:t> 육성법에 따른 관공서  영업 용이</a:t>
            </a:r>
            <a:endParaRPr lang="en-US" altLang="ko-KR" sz="1200" dirty="0" smtClean="0"/>
          </a:p>
          <a:p>
            <a:r>
              <a:rPr lang="en-US" altLang="ko-KR" sz="1200" dirty="0" smtClean="0"/>
              <a:t>3st  </a:t>
            </a:r>
            <a:r>
              <a:rPr lang="ko-KR" altLang="en-US" sz="1200" dirty="0" smtClean="0"/>
              <a:t>테스트 시장 확보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충청북도 영동군</a:t>
            </a:r>
            <a:r>
              <a:rPr lang="en-US" altLang="ko-KR" sz="1200" dirty="0" smtClean="0"/>
              <a:t>)</a:t>
            </a:r>
          </a:p>
          <a:p>
            <a:r>
              <a:rPr lang="ko-KR" altLang="en-US" sz="1200" dirty="0" smtClean="0"/>
              <a:t> 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2.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시장 분석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71472" y="714356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차별 우위 요소</a:t>
            </a:r>
            <a:endParaRPr kumimoji="0" lang="en-US" altLang="ko-K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kumimoji="0"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kumimoji="0" lang="en-US" altLang="ko-KR" sz="12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</a:t>
            </a:r>
            <a:r>
              <a:rPr kumimoji="0"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“</a:t>
            </a:r>
            <a:r>
              <a:rPr kumimoji="0" lang="ko-KR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햅컨</a:t>
            </a:r>
            <a:r>
              <a:rPr kumimoji="0"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  </a:t>
            </a:r>
            <a:r>
              <a:rPr kumimoji="0"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감성과 철학을 </a:t>
            </a:r>
            <a:r>
              <a:rPr kumimoji="0"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판다</a:t>
            </a:r>
            <a:endParaRPr kumimoji="0"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6" name="다이어그램 5"/>
          <p:cNvGraphicFramePr/>
          <p:nvPr/>
        </p:nvGraphicFramePr>
        <p:xfrm>
          <a:off x="857224" y="1714488"/>
          <a:ext cx="7286676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직사각형 7"/>
          <p:cNvSpPr/>
          <p:nvPr/>
        </p:nvSpPr>
        <p:spPr>
          <a:xfrm>
            <a:off x="928662" y="5786454"/>
            <a:ext cx="287001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kumimoji="0" lang="en-US" altLang="ko-KR" sz="14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</a:t>
            </a:r>
            <a:r>
              <a:rPr kumimoji="0"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“</a:t>
            </a:r>
            <a:r>
              <a:rPr kumimoji="0" lang="ko-KR" alt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햅컨</a:t>
            </a:r>
            <a:r>
              <a:rPr kumimoji="0"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</a:t>
            </a:r>
            <a:r>
              <a:rPr kumimoji="0"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은 재즈</a:t>
            </a:r>
            <a:r>
              <a:rPr kumimoji="0"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kumimoji="0" lang="ko-KR" alt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애들립</a:t>
            </a:r>
            <a:r>
              <a:rPr kumimoji="0"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0"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kumimoji="0"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이다</a:t>
            </a:r>
            <a:endParaRPr kumimoji="0" lang="en-US" altLang="ko-K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2976" y="6143644"/>
            <a:ext cx="7429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/>
              <a:t>유저 참여 개방으로  </a:t>
            </a:r>
            <a:r>
              <a:rPr lang="ko-KR" altLang="en-US" sz="1400" dirty="0" smtClean="0"/>
              <a:t> 기발한   온</a:t>
            </a:r>
            <a:r>
              <a:rPr lang="en-US" altLang="ko-KR" sz="1400" dirty="0" smtClean="0"/>
              <a:t>/</a:t>
            </a:r>
            <a:r>
              <a:rPr lang="ko-KR" altLang="en-US" sz="1400" dirty="0" smtClean="0"/>
              <a:t>오프 보물 찾기</a:t>
            </a:r>
            <a:r>
              <a:rPr lang="en-US" altLang="ko-KR" sz="1400" dirty="0" smtClean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7224" y="5072074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“</a:t>
            </a:r>
            <a:r>
              <a:rPr lang="ko-KR" altLang="en-US" sz="1200" dirty="0" smtClean="0"/>
              <a:t>아무 보상이 없어도 출근길에 </a:t>
            </a:r>
            <a:r>
              <a:rPr lang="ko-KR" altLang="en-US" sz="1200" dirty="0" err="1" smtClean="0"/>
              <a:t>스마트폰으로</a:t>
            </a:r>
            <a:r>
              <a:rPr lang="ko-KR" altLang="en-US" sz="1200" dirty="0" smtClean="0"/>
              <a:t> 광고 </a:t>
            </a:r>
            <a:r>
              <a:rPr lang="en-US" altLang="ko-KR" sz="1200" dirty="0" smtClean="0"/>
              <a:t>15</a:t>
            </a:r>
            <a:r>
              <a:rPr lang="ko-KR" altLang="en-US" sz="1200" dirty="0" smtClean="0"/>
              <a:t>초만 봐도 </a:t>
            </a:r>
            <a:r>
              <a:rPr lang="ko-KR" altLang="en-US" sz="1200" b="1" dirty="0" smtClean="0"/>
              <a:t>자신의 이름으로  </a:t>
            </a:r>
            <a:r>
              <a:rPr lang="ko-KR" altLang="en-US" sz="1200" dirty="0" smtClean="0"/>
              <a:t>기부행위를 할 수 있는 광고 시스템을 운영한다 가정해도 자발적 </a:t>
            </a:r>
            <a:r>
              <a:rPr lang="ko-KR" altLang="en-US" sz="1200" dirty="0" smtClean="0"/>
              <a:t> </a:t>
            </a:r>
            <a:r>
              <a:rPr lang="ko-KR" altLang="en-US" sz="1200" dirty="0" smtClean="0"/>
              <a:t>참여자는 존재한다</a:t>
            </a:r>
            <a:r>
              <a:rPr lang="en-US" altLang="ko-KR" sz="1200" dirty="0" smtClean="0"/>
              <a:t>.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“</a:t>
            </a:r>
          </a:p>
          <a:p>
            <a:r>
              <a:rPr lang="en-US" altLang="ko-KR" sz="1200" dirty="0" smtClean="0"/>
              <a:t>“</a:t>
            </a:r>
            <a:r>
              <a:rPr lang="ko-KR" altLang="en-US" sz="1200" dirty="0" smtClean="0"/>
              <a:t>길을 가다 걸인에게 자발적으로  소액으로 도와줘도 </a:t>
            </a:r>
            <a:r>
              <a:rPr lang="en-US" altLang="ko-KR" sz="1200" dirty="0" smtClean="0"/>
              <a:t>10</a:t>
            </a:r>
            <a:r>
              <a:rPr lang="ko-KR" altLang="en-US" sz="1200" dirty="0" smtClean="0"/>
              <a:t>분 동안 뿌듯하다</a:t>
            </a:r>
            <a:r>
              <a:rPr lang="en-US" altLang="ko-KR" sz="1200" dirty="0" smtClean="0"/>
              <a:t>.”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2.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시장 분석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85786" y="928670"/>
            <a:ext cx="221599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시장 규모 및 전망</a:t>
            </a:r>
            <a:endParaRPr kumimoji="0" lang="en-US" altLang="ko-K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8" y="5715016"/>
            <a:ext cx="8001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RPG</a:t>
            </a:r>
            <a:r>
              <a:rPr lang="ko-KR" altLang="en-US" sz="1200" dirty="0" smtClean="0"/>
              <a:t>게임 형식의 기부와 </a:t>
            </a:r>
            <a:r>
              <a:rPr lang="ko-KR" altLang="en-US" sz="1200" dirty="0" err="1" smtClean="0"/>
              <a:t>마켓팅이라는</a:t>
            </a:r>
            <a:r>
              <a:rPr lang="ko-KR" altLang="en-US" sz="1200" dirty="0" smtClean="0"/>
              <a:t>  신 패러다임 조성으로  </a:t>
            </a:r>
            <a:r>
              <a:rPr lang="ko-KR" altLang="en-US" sz="1200" dirty="0" err="1" smtClean="0"/>
              <a:t>사회적기업으로서의</a:t>
            </a:r>
            <a:r>
              <a:rPr lang="ko-KR" altLang="en-US" sz="1200" dirty="0" smtClean="0"/>
              <a:t> 사회적 가치 실현 목표 </a:t>
            </a:r>
            <a:endParaRPr lang="ko-KR" altLang="en-US" sz="1200" dirty="0"/>
          </a:p>
        </p:txBody>
      </p:sp>
      <p:graphicFrame>
        <p:nvGraphicFramePr>
          <p:cNvPr id="10" name="다이어그램 9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2.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시장 분석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85786" y="785795"/>
            <a:ext cx="50006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국내 </a:t>
            </a:r>
            <a:r>
              <a:rPr kumimoji="0" lang="ko-KR" alt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모바일</a:t>
            </a: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0" lang="ko-KR" alt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마켓팅</a:t>
            </a: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플랫폼 시장 추세</a:t>
            </a:r>
            <a:endParaRPr kumimoji="0" lang="en-US" altLang="ko-K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6" name="다이어그램 5"/>
          <p:cNvGraphicFramePr/>
          <p:nvPr/>
        </p:nvGraphicFramePr>
        <p:xfrm>
          <a:off x="1500166" y="1285860"/>
          <a:ext cx="6096000" cy="503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71472" y="6143644"/>
            <a:ext cx="807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 smtClean="0"/>
              <a:t>햅컨은</a:t>
            </a:r>
            <a:r>
              <a:rPr lang="ko-KR" altLang="en-US" sz="1200" dirty="0" smtClean="0"/>
              <a:t>  </a:t>
            </a:r>
            <a:r>
              <a:rPr lang="en-US" altLang="ko-KR" sz="1200" dirty="0" smtClean="0"/>
              <a:t>LG</a:t>
            </a:r>
            <a:r>
              <a:rPr lang="ko-KR" altLang="en-US" sz="1200" dirty="0" err="1" smtClean="0"/>
              <a:t>딩동</a:t>
            </a:r>
            <a:r>
              <a:rPr lang="ko-KR" altLang="en-US" sz="1200" dirty="0" smtClean="0"/>
              <a:t> 보다는  비영리 국내 </a:t>
            </a:r>
            <a:r>
              <a:rPr lang="en-US" altLang="ko-KR" sz="1200" dirty="0" smtClean="0"/>
              <a:t>30</a:t>
            </a:r>
            <a:r>
              <a:rPr lang="ko-KR" altLang="en-US" sz="1200" dirty="0" smtClean="0"/>
              <a:t>만 순수유저들이 활동하고 있는 지오캐싱과 비슷한 </a:t>
            </a:r>
            <a:r>
              <a:rPr lang="ko-KR" altLang="en-US" sz="1200" dirty="0" err="1" smtClean="0"/>
              <a:t>컨셉이나</a:t>
            </a:r>
            <a:r>
              <a:rPr lang="ko-KR" altLang="en-US" sz="1200" dirty="0" smtClean="0"/>
              <a:t> </a:t>
            </a:r>
            <a:r>
              <a:rPr lang="ko-KR" altLang="en-US" sz="1200" dirty="0" err="1" smtClean="0"/>
              <a:t>모바일</a:t>
            </a:r>
            <a:r>
              <a:rPr lang="ko-KR" altLang="en-US" sz="1200" dirty="0" smtClean="0"/>
              <a:t> </a:t>
            </a:r>
            <a:r>
              <a:rPr lang="ko-KR" altLang="en-US" sz="1200" dirty="0" err="1" smtClean="0"/>
              <a:t>마켓팅</a:t>
            </a:r>
            <a:endParaRPr lang="en-US" altLang="ko-KR" sz="1200" dirty="0" smtClean="0"/>
          </a:p>
          <a:p>
            <a:r>
              <a:rPr lang="ko-KR" altLang="en-US" sz="1200" dirty="0" smtClean="0"/>
              <a:t>플랫폼을 포함 하고 있음</a:t>
            </a:r>
            <a:r>
              <a:rPr lang="en-US" altLang="ko-KR" sz="1200" dirty="0" smtClean="0"/>
              <a:t>.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3.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사업 실현 가능성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71472" y="714356"/>
            <a:ext cx="82868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신규 시장 창출 전략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5" name="다이어그램 4"/>
          <p:cNvGraphicFramePr/>
          <p:nvPr/>
        </p:nvGraphicFramePr>
        <p:xfrm>
          <a:off x="571472" y="500042"/>
          <a:ext cx="8001056" cy="4032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직사각형 9"/>
          <p:cNvSpPr/>
          <p:nvPr/>
        </p:nvSpPr>
        <p:spPr>
          <a:xfrm>
            <a:off x="714348" y="1571612"/>
            <a:ext cx="1143008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회원</a:t>
            </a:r>
            <a:r>
              <a:rPr lang="en-US" altLang="ko-KR" sz="1400" dirty="0" smtClean="0"/>
              <a:t>1</a:t>
            </a:r>
            <a:r>
              <a:rPr lang="ko-KR" altLang="en-US" sz="1400" dirty="0" smtClean="0"/>
              <a:t>만</a:t>
            </a:r>
            <a:endParaRPr lang="ko-KR" altLang="en-US" sz="1400" dirty="0"/>
          </a:p>
        </p:txBody>
      </p:sp>
      <p:sp>
        <p:nvSpPr>
          <p:cNvPr id="11" name="직사각형 10"/>
          <p:cNvSpPr/>
          <p:nvPr/>
        </p:nvSpPr>
        <p:spPr>
          <a:xfrm>
            <a:off x="4000496" y="1571612"/>
            <a:ext cx="1143008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회원</a:t>
            </a:r>
            <a:r>
              <a:rPr lang="en-US" altLang="ko-KR" sz="1400" dirty="0" smtClean="0"/>
              <a:t>10</a:t>
            </a:r>
            <a:r>
              <a:rPr lang="ko-KR" altLang="en-US" sz="1400" dirty="0" smtClean="0"/>
              <a:t>만</a:t>
            </a:r>
            <a:endParaRPr lang="ko-KR" altLang="en-US" sz="1400" dirty="0"/>
          </a:p>
        </p:txBody>
      </p:sp>
      <p:sp>
        <p:nvSpPr>
          <p:cNvPr id="13" name="직사각형 12"/>
          <p:cNvSpPr/>
          <p:nvPr/>
        </p:nvSpPr>
        <p:spPr>
          <a:xfrm>
            <a:off x="5572132" y="1571612"/>
            <a:ext cx="1143008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회원</a:t>
            </a:r>
            <a:r>
              <a:rPr lang="en-US" altLang="ko-KR" sz="1400" dirty="0" smtClean="0"/>
              <a:t>100</a:t>
            </a:r>
            <a:r>
              <a:rPr lang="ko-KR" altLang="en-US" sz="1400" dirty="0" smtClean="0"/>
              <a:t>만</a:t>
            </a:r>
            <a:endParaRPr lang="ko-KR" altLang="en-US" sz="1400" dirty="0"/>
          </a:p>
        </p:txBody>
      </p:sp>
      <p:graphicFrame>
        <p:nvGraphicFramePr>
          <p:cNvPr id="17" name="다이어그램 16"/>
          <p:cNvGraphicFramePr/>
          <p:nvPr/>
        </p:nvGraphicFramePr>
        <p:xfrm>
          <a:off x="714348" y="3786190"/>
          <a:ext cx="4262446" cy="2817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143504" y="485776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현재 보물 발행 현황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3.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사업 실현 가능성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42910" y="571480"/>
            <a:ext cx="8286808" cy="44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경쟁사와의 비교 분석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428596" y="1142984"/>
          <a:ext cx="8143932" cy="5496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65049"/>
                <a:gridCol w="2925167"/>
                <a:gridCol w="3553716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분 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LG</a:t>
                      </a:r>
                      <a:r>
                        <a:rPr lang="ko-KR" altLang="en-US" dirty="0" err="1" smtClean="0"/>
                        <a:t>딩동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㈜</a:t>
                      </a:r>
                      <a:r>
                        <a:rPr lang="ko-KR" altLang="en-US" dirty="0" err="1" smtClean="0"/>
                        <a:t>모큐모큐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ko-KR" altLang="en-US" dirty="0" err="1" smtClean="0"/>
                        <a:t>햅컨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포인트 보상 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ko-KR" altLang="en-US" sz="1200" dirty="0" smtClean="0"/>
                        <a:t>형식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위치기반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ko-KR" altLang="en-US" sz="1200" dirty="0" err="1" smtClean="0"/>
                        <a:t>고객방문하면</a:t>
                      </a:r>
                      <a:r>
                        <a:rPr lang="en-US" altLang="ko-KR" sz="1200" baseline="0" dirty="0" smtClean="0"/>
                        <a:t> </a:t>
                      </a:r>
                      <a:r>
                        <a:rPr lang="ko-KR" altLang="en-US" sz="1200" baseline="0" dirty="0" smtClean="0"/>
                        <a:t>포인트 획득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고객이 전화 문의 포인트 획득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광고 클릭 하면 포인트 획득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동영상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사이트 링크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퀴즈게임</a:t>
                      </a:r>
                      <a:r>
                        <a:rPr lang="en-US" altLang="ko-KR" sz="1200" dirty="0" smtClean="0"/>
                        <a:t>(</a:t>
                      </a:r>
                      <a:r>
                        <a:rPr lang="ko-KR" altLang="en-US" sz="1200" dirty="0" smtClean="0"/>
                        <a:t>탐정놀이</a:t>
                      </a:r>
                      <a:r>
                        <a:rPr lang="en-US" altLang="ko-KR" sz="1200" dirty="0" smtClean="0"/>
                        <a:t>)</a:t>
                      </a:r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err="1" smtClean="0"/>
                        <a:t>플레쉬</a:t>
                      </a:r>
                      <a:r>
                        <a:rPr lang="ko-KR" altLang="en-US" sz="1200" dirty="0" smtClean="0"/>
                        <a:t> 게임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위치기반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en-US" altLang="ko-KR" sz="1200" dirty="0" smtClean="0"/>
                        <a:t>QR</a:t>
                      </a:r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err="1" smtClean="0"/>
                        <a:t>스마트폰</a:t>
                      </a:r>
                      <a:r>
                        <a:rPr lang="ko-KR" altLang="en-US" sz="1200" dirty="0" smtClean="0"/>
                        <a:t> 접촉</a:t>
                      </a:r>
                      <a:r>
                        <a:rPr lang="en-US" altLang="ko-KR" sz="1200" dirty="0" smtClean="0"/>
                        <a:t>(</a:t>
                      </a:r>
                      <a:r>
                        <a:rPr lang="ko-KR" altLang="en-US" sz="1200" dirty="0" err="1" smtClean="0"/>
                        <a:t>루팡</a:t>
                      </a:r>
                      <a:r>
                        <a:rPr lang="en-US" altLang="ko-KR" sz="1200" dirty="0" smtClean="0"/>
                        <a:t>)</a:t>
                      </a:r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err="1" smtClean="0"/>
                        <a:t>오토매칭</a:t>
                      </a:r>
                      <a:endParaRPr lang="en-US" altLang="ko-KR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포인트활용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상품 쇼핑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b="1" dirty="0" smtClean="0"/>
                        <a:t>기부</a:t>
                      </a:r>
                      <a:endParaRPr lang="en-US" altLang="ko-KR" sz="1200" b="1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사회적 기업 제품 쇼핑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일반기업 상품 쇼핑</a:t>
                      </a:r>
                      <a:endParaRPr lang="en-US" altLang="ko-KR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적용범위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일반 로컬 상점 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일반 로컬 상점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b="1" dirty="0" smtClean="0"/>
                        <a:t>관공서 </a:t>
                      </a:r>
                      <a:endParaRPr lang="en-US" altLang="ko-KR" sz="1200" b="1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b="1" dirty="0" smtClean="0"/>
                        <a:t>교육기관 </a:t>
                      </a:r>
                      <a:endParaRPr lang="en-US" altLang="ko-KR" sz="1200" b="1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b="1" dirty="0" smtClean="0"/>
                        <a:t>기타 관광지</a:t>
                      </a:r>
                      <a:r>
                        <a:rPr lang="en-US" altLang="ko-KR" sz="1200" b="1" dirty="0" smtClean="0"/>
                        <a:t>,</a:t>
                      </a:r>
                      <a:r>
                        <a:rPr lang="ko-KR" altLang="en-US" sz="1200" b="1" dirty="0" err="1" smtClean="0"/>
                        <a:t>박물관등등</a:t>
                      </a:r>
                      <a:endParaRPr lang="ko-KR" altLang="en-US" sz="1200" b="1" dirty="0"/>
                    </a:p>
                  </a:txBody>
                  <a:tcPr/>
                </a:tc>
              </a:tr>
              <a:tr h="7893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미션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err="1" smtClean="0"/>
                        <a:t>뱃지</a:t>
                      </a:r>
                      <a:r>
                        <a:rPr lang="en-US" altLang="ko-KR" sz="1200" dirty="0" smtClean="0"/>
                        <a:t>:</a:t>
                      </a:r>
                      <a:r>
                        <a:rPr lang="ko-KR" altLang="en-US" sz="1200" dirty="0" smtClean="0"/>
                        <a:t>일정기간 매장방문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err="1" smtClean="0"/>
                        <a:t>소셜미션</a:t>
                      </a:r>
                      <a:r>
                        <a:rPr lang="en-US" altLang="ko-KR" sz="1200" dirty="0" smtClean="0"/>
                        <a:t>:</a:t>
                      </a:r>
                      <a:r>
                        <a:rPr lang="ko-KR" altLang="en-US" sz="1200" dirty="0" smtClean="0"/>
                        <a:t>일정시간 목표고객달성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타임미션</a:t>
                      </a:r>
                      <a:r>
                        <a:rPr lang="en-US" altLang="ko-KR" sz="1200" dirty="0" smtClean="0"/>
                        <a:t>:</a:t>
                      </a:r>
                      <a:r>
                        <a:rPr lang="ko-KR" altLang="en-US" sz="1200" dirty="0" smtClean="0"/>
                        <a:t>특정시간 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이벤트</a:t>
                      </a:r>
                      <a:r>
                        <a:rPr lang="en-US" altLang="ko-KR" sz="1200" dirty="0" smtClean="0"/>
                        <a:t>:</a:t>
                      </a:r>
                      <a:r>
                        <a:rPr lang="ko-KR" altLang="en-US" sz="1200" dirty="0" smtClean="0"/>
                        <a:t>해당 매장만 진행</a:t>
                      </a:r>
                      <a:endParaRPr lang="en-US" altLang="ko-KR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좌측 기능 모두 포함</a:t>
                      </a:r>
                      <a:endParaRPr lang="en-US" altLang="ko-KR" sz="120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b="1" dirty="0" smtClean="0"/>
                        <a:t>관광지나 </a:t>
                      </a:r>
                      <a:r>
                        <a:rPr lang="ko-KR" altLang="en-US" sz="1200" b="1" dirty="0" err="1" smtClean="0"/>
                        <a:t>올레길등</a:t>
                      </a:r>
                      <a:r>
                        <a:rPr lang="ko-KR" altLang="en-US" sz="1200" b="1" baseline="0" dirty="0" smtClean="0"/>
                        <a:t> 적용 가능</a:t>
                      </a:r>
                      <a:endParaRPr lang="en-US" altLang="ko-KR" sz="1200" b="1" baseline="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b="1" baseline="0" dirty="0" smtClean="0"/>
                        <a:t>막강한 온라인 미션 </a:t>
                      </a:r>
                      <a:endParaRPr lang="en-US" altLang="ko-KR" sz="1200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회원참여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없음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b="1" dirty="0" smtClean="0"/>
                        <a:t>회원이 직접 포인트를 숨기고 이벤트 진행가능</a:t>
                      </a:r>
                      <a:r>
                        <a:rPr lang="en-US" altLang="ko-KR" sz="1200" b="1" dirty="0" smtClean="0"/>
                        <a:t>(</a:t>
                      </a:r>
                      <a:r>
                        <a:rPr lang="ko-KR" altLang="en-US" sz="1200" b="1" dirty="0" err="1" smtClean="0"/>
                        <a:t>루팡</a:t>
                      </a:r>
                      <a:r>
                        <a:rPr lang="en-US" altLang="ko-KR" sz="1200" b="1" dirty="0" smtClean="0"/>
                        <a:t>,</a:t>
                      </a:r>
                      <a:r>
                        <a:rPr lang="ko-KR" altLang="en-US" sz="1200" b="1" dirty="0" smtClean="0"/>
                        <a:t>탐정 놀이</a:t>
                      </a:r>
                      <a:r>
                        <a:rPr lang="en-US" altLang="ko-KR" sz="1200" b="1" dirty="0" smtClean="0"/>
                        <a:t>)</a:t>
                      </a:r>
                      <a:endParaRPr lang="ko-KR" alt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회사특성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주주를 위한 회사 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baseline="0" dirty="0" smtClean="0"/>
                        <a:t>이익의 전액 사회적 목적에 재투자</a:t>
                      </a:r>
                      <a:endParaRPr lang="en-US" altLang="ko-KR" sz="1200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기타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고정 포인트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단골등록 </a:t>
                      </a:r>
                      <a:r>
                        <a:rPr lang="en-US" altLang="ko-KR" sz="1200" dirty="0" smtClean="0"/>
                        <a:t>Web-</a:t>
                      </a:r>
                      <a:r>
                        <a:rPr lang="en-US" altLang="ko-KR" sz="1200" dirty="0" err="1" smtClean="0"/>
                        <a:t>crm</a:t>
                      </a:r>
                      <a:r>
                        <a:rPr lang="en-US" altLang="ko-KR" sz="1200" baseline="0" dirty="0" smtClean="0"/>
                        <a:t> </a:t>
                      </a:r>
                      <a:r>
                        <a:rPr lang="ko-KR" altLang="en-US" sz="1200" baseline="0" dirty="0" smtClean="0"/>
                        <a:t>제공</a:t>
                      </a:r>
                      <a:endParaRPr lang="en-US" altLang="ko-KR" sz="1200" baseline="0" dirty="0" smtClean="0"/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200" dirty="0" smtClean="0"/>
                        <a:t>포인트 랜덤형식</a:t>
                      </a:r>
                      <a:endParaRPr lang="ko-KR" alt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3.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사업 실현 가능성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71472" y="714356"/>
            <a:ext cx="82868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내</a:t>
            </a:r>
            <a:r>
              <a:rPr kumimoji="0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외부자원 및 역량 및 활용계획</a:t>
            </a:r>
            <a:r>
              <a:rPr kumimoji="0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착한 파트너 </a:t>
            </a:r>
            <a:r>
              <a:rPr kumimoji="0" lang="ko-KR" alt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네트웍</a:t>
            </a: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구축</a:t>
            </a:r>
            <a:r>
              <a:rPr kumimoji="0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5" name="다이어그램 4"/>
          <p:cNvGraphicFramePr/>
          <p:nvPr/>
        </p:nvGraphicFramePr>
        <p:xfrm>
          <a:off x="0" y="1214422"/>
          <a:ext cx="9429784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직사각형 8"/>
          <p:cNvSpPr/>
          <p:nvPr/>
        </p:nvSpPr>
        <p:spPr>
          <a:xfrm>
            <a:off x="4237112" y="2357430"/>
            <a:ext cx="857256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지속 </a:t>
            </a:r>
            <a:r>
              <a:rPr lang="ko-KR" alt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스폰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06756" y="4572008"/>
            <a:ext cx="857256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모회사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286116" y="4214818"/>
            <a:ext cx="857256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언론플레이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170074" y="3424468"/>
            <a:ext cx="857256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영업제휴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500430" y="2786058"/>
            <a:ext cx="857256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전략적제휴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929190" y="2786058"/>
            <a:ext cx="857256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전략적제휴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357818" y="3429000"/>
            <a:ext cx="571504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스폰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214942" y="4143380"/>
            <a:ext cx="571504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보조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797464" y="4857760"/>
            <a:ext cx="631791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관리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감독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직사각형 33"/>
          <p:cNvSpPr/>
          <p:nvPr/>
        </p:nvSpPr>
        <p:spPr>
          <a:xfrm>
            <a:off x="642910" y="1500174"/>
            <a:ext cx="2428892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4.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경제적 가치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71472" y="714356"/>
            <a:ext cx="82868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초기 자금 조달 방법 및 향후</a:t>
            </a:r>
            <a:r>
              <a:rPr kumimoji="0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년 예상 매출액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20" name="다이어그램 19"/>
          <p:cNvGraphicFramePr/>
          <p:nvPr/>
        </p:nvGraphicFramePr>
        <p:xfrm>
          <a:off x="857224" y="1428736"/>
          <a:ext cx="8072494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" name="직사각형 27"/>
          <p:cNvSpPr/>
          <p:nvPr/>
        </p:nvSpPr>
        <p:spPr>
          <a:xfrm>
            <a:off x="857224" y="6000768"/>
            <a:ext cx="4290812" cy="85723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2011</a:t>
            </a:r>
          </a:p>
          <a:p>
            <a:pPr algn="ctr">
              <a:buFont typeface="Arial" pitchFamily="34" charset="0"/>
              <a:buChar char="•"/>
            </a:pPr>
            <a:r>
              <a:rPr lang="ko-KR" altLang="en-US" sz="1200" dirty="0" smtClean="0"/>
              <a:t>목표 회원 </a:t>
            </a:r>
            <a:r>
              <a:rPr lang="en-US" altLang="ko-KR" sz="1200" dirty="0" smtClean="0"/>
              <a:t>10</a:t>
            </a:r>
            <a:r>
              <a:rPr lang="ko-KR" altLang="en-US" sz="1200" dirty="0" smtClean="0"/>
              <a:t>만</a:t>
            </a:r>
            <a:endParaRPr lang="en-US" altLang="ko-KR" sz="1200" dirty="0" smtClean="0"/>
          </a:p>
          <a:p>
            <a:pPr algn="ctr">
              <a:buFont typeface="Arial" pitchFamily="34" charset="0"/>
              <a:buChar char="•"/>
            </a:pPr>
            <a:r>
              <a:rPr lang="ko-KR" altLang="en-US" sz="1200" dirty="0" smtClean="0"/>
              <a:t>목표 매출 </a:t>
            </a:r>
            <a:r>
              <a:rPr lang="en-US" altLang="ko-KR" sz="1200" dirty="0" smtClean="0"/>
              <a:t>5</a:t>
            </a:r>
            <a:r>
              <a:rPr lang="ko-KR" altLang="en-US" sz="1200" dirty="0" err="1" smtClean="0"/>
              <a:t>억원</a:t>
            </a:r>
            <a:endParaRPr lang="en-US" altLang="ko-KR" sz="1200" dirty="0" smtClean="0"/>
          </a:p>
          <a:p>
            <a:pPr algn="ctr"/>
            <a:endParaRPr lang="ko-KR" altLang="en-US" dirty="0"/>
          </a:p>
        </p:txBody>
      </p:sp>
      <p:sp>
        <p:nvSpPr>
          <p:cNvPr id="31" name="직사각형 30"/>
          <p:cNvSpPr/>
          <p:nvPr/>
        </p:nvSpPr>
        <p:spPr>
          <a:xfrm>
            <a:off x="5143504" y="6000768"/>
            <a:ext cx="1928826" cy="8572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2012</a:t>
            </a:r>
          </a:p>
          <a:p>
            <a:pPr algn="ctr">
              <a:buFont typeface="Arial" pitchFamily="34" charset="0"/>
              <a:buChar char="•"/>
            </a:pPr>
            <a:r>
              <a:rPr lang="ko-KR" altLang="en-US" sz="1200" dirty="0" smtClean="0"/>
              <a:t>목표 회원 </a:t>
            </a:r>
            <a:r>
              <a:rPr lang="en-US" altLang="ko-KR" sz="1200" dirty="0" smtClean="0"/>
              <a:t>100</a:t>
            </a:r>
            <a:r>
              <a:rPr lang="ko-KR" altLang="en-US" sz="1200" dirty="0" smtClean="0"/>
              <a:t>만</a:t>
            </a:r>
            <a:endParaRPr lang="en-US" altLang="ko-KR" sz="1200" dirty="0" smtClean="0"/>
          </a:p>
          <a:p>
            <a:pPr algn="ctr">
              <a:buFont typeface="Arial" pitchFamily="34" charset="0"/>
              <a:buChar char="•"/>
            </a:pPr>
            <a:r>
              <a:rPr lang="ko-KR" altLang="en-US" sz="1200" dirty="0" smtClean="0"/>
              <a:t>목표 매출 </a:t>
            </a:r>
            <a:r>
              <a:rPr lang="en-US" altLang="ko-KR" sz="1200" dirty="0" smtClean="0"/>
              <a:t>100</a:t>
            </a:r>
            <a:r>
              <a:rPr lang="ko-KR" altLang="en-US" sz="1200" dirty="0" err="1" smtClean="0"/>
              <a:t>억원</a:t>
            </a:r>
            <a:endParaRPr lang="en-US" altLang="ko-KR" sz="1200" dirty="0" smtClean="0"/>
          </a:p>
          <a:p>
            <a:pPr algn="ctr">
              <a:buFont typeface="Arial" pitchFamily="34" charset="0"/>
              <a:buChar char="•"/>
            </a:pPr>
            <a:r>
              <a:rPr lang="ko-KR" altLang="en-US" sz="1200" dirty="0" smtClean="0"/>
              <a:t>글로벌  시장 확장 </a:t>
            </a:r>
            <a:endParaRPr lang="en-US" altLang="ko-KR" sz="1200" dirty="0" smtClean="0"/>
          </a:p>
          <a:p>
            <a:pPr algn="ctr"/>
            <a:endParaRPr lang="ko-KR" altLang="en-US" dirty="0"/>
          </a:p>
        </p:txBody>
      </p:sp>
      <p:sp>
        <p:nvSpPr>
          <p:cNvPr id="32" name="직사각형 31"/>
          <p:cNvSpPr/>
          <p:nvPr/>
        </p:nvSpPr>
        <p:spPr>
          <a:xfrm>
            <a:off x="7072330" y="6000768"/>
            <a:ext cx="1928826" cy="8572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2013</a:t>
            </a:r>
          </a:p>
          <a:p>
            <a:pPr algn="ctr">
              <a:buFont typeface="Arial" pitchFamily="34" charset="0"/>
              <a:buChar char="•"/>
            </a:pPr>
            <a:r>
              <a:rPr lang="ko-KR" altLang="en-US" sz="1200" dirty="0" smtClean="0"/>
              <a:t>목표 회원 </a:t>
            </a:r>
            <a:r>
              <a:rPr lang="en-US" altLang="ko-KR" sz="1200" dirty="0" smtClean="0"/>
              <a:t>1,000</a:t>
            </a:r>
            <a:r>
              <a:rPr lang="ko-KR" altLang="en-US" sz="1200" dirty="0" smtClean="0"/>
              <a:t>만</a:t>
            </a:r>
            <a:endParaRPr lang="en-US" altLang="ko-KR" sz="1200" dirty="0" smtClean="0"/>
          </a:p>
          <a:p>
            <a:pPr algn="ctr">
              <a:buFont typeface="Arial" pitchFamily="34" charset="0"/>
              <a:buChar char="•"/>
            </a:pPr>
            <a:r>
              <a:rPr lang="ko-KR" altLang="en-US" sz="1200" dirty="0" smtClean="0"/>
              <a:t>목표 매출 </a:t>
            </a:r>
            <a:r>
              <a:rPr lang="en-US" altLang="ko-KR" sz="1200" dirty="0" smtClean="0"/>
              <a:t>1,0</a:t>
            </a:r>
            <a:r>
              <a:rPr lang="en-US" altLang="ko-KR" sz="1200" dirty="0" smtClean="0"/>
              <a:t>00</a:t>
            </a:r>
            <a:r>
              <a:rPr lang="ko-KR" altLang="en-US" sz="1200" dirty="0" err="1" smtClean="0"/>
              <a:t>억원</a:t>
            </a:r>
            <a:endParaRPr lang="en-US" altLang="ko-KR" sz="1200" dirty="0" smtClean="0"/>
          </a:p>
          <a:p>
            <a:pPr algn="ctr"/>
            <a:endParaRPr lang="ko-KR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85786" y="1643050"/>
            <a:ext cx="2786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로컬 </a:t>
            </a:r>
            <a:r>
              <a:rPr lang="ko-KR" altLang="en-US" sz="1400" dirty="0" err="1" smtClean="0"/>
              <a:t>모바일</a:t>
            </a:r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마켓팅</a:t>
            </a:r>
            <a:r>
              <a:rPr lang="ko-KR" altLang="en-US" sz="1400" dirty="0" smtClean="0"/>
              <a:t> 플랫폼 </a:t>
            </a:r>
            <a:endParaRPr lang="en-US" altLang="ko-KR" sz="1400" dirty="0" smtClean="0"/>
          </a:p>
          <a:p>
            <a:r>
              <a:rPr lang="ko-KR" altLang="en-US" sz="1400" dirty="0" smtClean="0"/>
              <a:t>시장 향후 </a:t>
            </a:r>
            <a:r>
              <a:rPr lang="en-US" altLang="ko-KR" sz="1400" dirty="0" smtClean="0"/>
              <a:t>3</a:t>
            </a:r>
            <a:r>
              <a:rPr lang="ko-KR" altLang="en-US" sz="1400" dirty="0" smtClean="0"/>
              <a:t>년 안에</a:t>
            </a:r>
            <a:r>
              <a:rPr lang="en-US" altLang="ko-KR" sz="1400" dirty="0" smtClean="0"/>
              <a:t>100</a:t>
            </a:r>
            <a:r>
              <a:rPr lang="ko-KR" altLang="en-US" sz="1400" dirty="0" smtClean="0"/>
              <a:t>조원 </a:t>
            </a:r>
            <a:endParaRPr lang="en-US" altLang="ko-KR" sz="1400" dirty="0" smtClean="0"/>
          </a:p>
          <a:p>
            <a:r>
              <a:rPr lang="ko-KR" altLang="en-US" sz="1400" dirty="0" smtClean="0"/>
              <a:t>이상으로 급성장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할 것으로 </a:t>
            </a:r>
            <a:endParaRPr lang="en-US" altLang="ko-KR" sz="1400" dirty="0" smtClean="0"/>
          </a:p>
          <a:p>
            <a:r>
              <a:rPr lang="ko-KR" altLang="en-US" sz="1400" dirty="0" smtClean="0"/>
              <a:t>예상 </a:t>
            </a:r>
            <a:endParaRPr lang="ko-KR" altLang="en-US" sz="1400" dirty="0"/>
          </a:p>
        </p:txBody>
      </p:sp>
      <p:cxnSp>
        <p:nvCxnSpPr>
          <p:cNvPr id="36" name="직선 화살표 연결선 35"/>
          <p:cNvCxnSpPr/>
          <p:nvPr/>
        </p:nvCxnSpPr>
        <p:spPr>
          <a:xfrm rot="5400000">
            <a:off x="3857620" y="5072074"/>
            <a:ext cx="185818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화살표 연결선 37"/>
          <p:cNvCxnSpPr/>
          <p:nvPr/>
        </p:nvCxnSpPr>
        <p:spPr>
          <a:xfrm rot="16200000" flipH="1">
            <a:off x="2642040" y="5428131"/>
            <a:ext cx="1143008" cy="2266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화살표 연결선 40"/>
          <p:cNvCxnSpPr/>
          <p:nvPr/>
        </p:nvCxnSpPr>
        <p:spPr>
          <a:xfrm rot="5400000">
            <a:off x="1714480" y="5715016"/>
            <a:ext cx="571504" cy="158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1576136" y="5500702"/>
            <a:ext cx="857256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2011.7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완료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786050" y="5485019"/>
            <a:ext cx="857256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2011.9</a:t>
            </a:r>
          </a:p>
          <a:p>
            <a:pPr algn="ctr"/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완료 목표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357686" y="5500702"/>
            <a:ext cx="857256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2011.912</a:t>
            </a:r>
          </a:p>
          <a:p>
            <a:pPr algn="ctr"/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완료 목표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4.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경제적 가치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71472" y="714356"/>
            <a:ext cx="8286808" cy="44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수익 모델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4" name="차트 13"/>
          <p:cNvGraphicFramePr/>
          <p:nvPr/>
        </p:nvGraphicFramePr>
        <p:xfrm>
          <a:off x="1000100" y="1214422"/>
          <a:ext cx="7072362" cy="4175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357422" y="3143248"/>
            <a:ext cx="1357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chemeClr val="bg1">
                    <a:lumMod val="95000"/>
                  </a:schemeClr>
                </a:solidFill>
              </a:rPr>
              <a:t>20</a:t>
            </a:r>
            <a:r>
              <a:rPr lang="ko-KR" altLang="en-US" sz="1200" dirty="0" err="1" smtClean="0">
                <a:solidFill>
                  <a:schemeClr val="bg1">
                    <a:lumMod val="95000"/>
                  </a:schemeClr>
                </a:solidFill>
              </a:rPr>
              <a:t>억원</a:t>
            </a:r>
            <a:r>
              <a:rPr lang="ko-KR" altLang="en-US" sz="12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ko-KR" sz="12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ko-KR" alt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42976" y="1928802"/>
            <a:ext cx="1071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억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ko-KR" alt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천만원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00496" y="3000372"/>
            <a:ext cx="1357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chemeClr val="bg1">
                    <a:lumMod val="95000"/>
                  </a:schemeClr>
                </a:solidFill>
              </a:rPr>
              <a:t>5</a:t>
            </a:r>
            <a:r>
              <a:rPr lang="ko-KR" altLang="en-US" sz="1200" dirty="0" err="1" smtClean="0">
                <a:solidFill>
                  <a:schemeClr val="bg1">
                    <a:lumMod val="95000"/>
                  </a:schemeClr>
                </a:solidFill>
              </a:rPr>
              <a:t>억원</a:t>
            </a:r>
            <a:endParaRPr lang="ko-KR" alt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71868" y="2571744"/>
            <a:ext cx="1357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chemeClr val="bg1">
                    <a:lumMod val="95000"/>
                  </a:schemeClr>
                </a:solidFill>
              </a:rPr>
              <a:t>   5</a:t>
            </a:r>
            <a:r>
              <a:rPr lang="ko-KR" altLang="en-US" sz="1200" dirty="0" err="1" smtClean="0">
                <a:solidFill>
                  <a:schemeClr val="bg1">
                    <a:lumMod val="95000"/>
                  </a:schemeClr>
                </a:solidFill>
              </a:rPr>
              <a:t>억원</a:t>
            </a:r>
            <a:endParaRPr lang="ko-KR" alt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86116" y="4366447"/>
            <a:ext cx="1357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chemeClr val="bg1">
                    <a:lumMod val="95000"/>
                  </a:schemeClr>
                </a:solidFill>
              </a:rPr>
              <a:t>25</a:t>
            </a:r>
            <a:r>
              <a:rPr lang="ko-KR" altLang="en-US" sz="1200" dirty="0" err="1" smtClean="0">
                <a:solidFill>
                  <a:schemeClr val="bg1">
                    <a:lumMod val="95000"/>
                  </a:schemeClr>
                </a:solidFill>
              </a:rPr>
              <a:t>억원</a:t>
            </a:r>
            <a:endParaRPr lang="ko-KR" alt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22" name="꺾인 연결선 21"/>
          <p:cNvCxnSpPr>
            <a:stCxn id="16" idx="3"/>
          </p:cNvCxnSpPr>
          <p:nvPr/>
        </p:nvCxnSpPr>
        <p:spPr>
          <a:xfrm>
            <a:off x="2214546" y="2067302"/>
            <a:ext cx="1357322" cy="147252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14382" y="5357826"/>
            <a:ext cx="79296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1200" dirty="0" smtClean="0"/>
              <a:t>포인트 발행에 따른 금융선수금 수익 제외</a:t>
            </a:r>
            <a:endParaRPr lang="en-US" altLang="ko-KR" sz="1200" dirty="0" smtClean="0"/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/>
              <a:t>매출 이익 </a:t>
            </a:r>
            <a:r>
              <a:rPr lang="en-US" altLang="ko-KR" sz="1200" dirty="0" smtClean="0"/>
              <a:t>7</a:t>
            </a:r>
            <a:r>
              <a:rPr lang="ko-KR" altLang="en-US" sz="1200" dirty="0" smtClean="0"/>
              <a:t>억</a:t>
            </a:r>
            <a:r>
              <a:rPr lang="en-US" altLang="ko-KR" sz="1200" dirty="0" smtClean="0"/>
              <a:t>6</a:t>
            </a:r>
            <a:r>
              <a:rPr lang="ko-KR" altLang="en-US" sz="1200" dirty="0" err="1" smtClean="0"/>
              <a:t>천만원</a:t>
            </a:r>
            <a:r>
              <a:rPr lang="en-US" altLang="ko-KR" sz="1200" dirty="0" smtClean="0"/>
              <a:t>,</a:t>
            </a:r>
            <a:r>
              <a:rPr lang="ko-KR" altLang="en-US" sz="1200" dirty="0" smtClean="0"/>
              <a:t> 수익률</a:t>
            </a:r>
            <a:r>
              <a:rPr lang="en-US" altLang="ko-KR" sz="1200" dirty="0" smtClean="0"/>
              <a:t>316%</a:t>
            </a:r>
            <a:r>
              <a:rPr lang="ko-KR" altLang="en-US" sz="1200" dirty="0" smtClean="0"/>
              <a:t>이상 가능</a:t>
            </a:r>
            <a:endParaRPr lang="en-US" altLang="ko-KR" sz="1200" dirty="0" smtClean="0"/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/>
              <a:t>가맹점 모집을 위한 영업비는 </a:t>
            </a:r>
            <a:r>
              <a:rPr lang="ko-KR" altLang="en-US" sz="1200" dirty="0" err="1" smtClean="0"/>
              <a:t>아덴샵</a:t>
            </a:r>
            <a:r>
              <a:rPr lang="ko-KR" altLang="en-US" sz="1200" dirty="0" smtClean="0"/>
              <a:t> 마진으로 보충 할 예정임</a:t>
            </a:r>
            <a:r>
              <a:rPr lang="en-US" altLang="ko-KR" sz="1200" dirty="0" smtClean="0"/>
              <a:t>.(6</a:t>
            </a:r>
            <a:r>
              <a:rPr lang="ko-KR" altLang="en-US" sz="1200" dirty="0" err="1" smtClean="0"/>
              <a:t>억원</a:t>
            </a:r>
            <a:r>
              <a:rPr lang="ko-KR" altLang="en-US" sz="1200" dirty="0" smtClean="0"/>
              <a:t> 가량 영업비 및 </a:t>
            </a:r>
            <a:r>
              <a:rPr lang="ko-KR" altLang="en-US" sz="1200" dirty="0" err="1" smtClean="0"/>
              <a:t>신규고용비용로</a:t>
            </a:r>
            <a:r>
              <a:rPr lang="ko-KR" altLang="en-US" sz="1200" dirty="0" smtClean="0"/>
              <a:t> 활용 </a:t>
            </a:r>
            <a:r>
              <a:rPr lang="en-US" altLang="ko-KR" sz="1200" dirty="0" smtClean="0"/>
              <a:t>)</a:t>
            </a:r>
            <a:br>
              <a:rPr lang="en-US" altLang="ko-KR" sz="1200" dirty="0" smtClean="0"/>
            </a:br>
            <a:r>
              <a:rPr lang="en-US" altLang="ko-KR" sz="1200" dirty="0" smtClean="0"/>
              <a:t> -&gt;</a:t>
            </a:r>
            <a:r>
              <a:rPr lang="ko-KR" altLang="en-US" sz="1200" dirty="0" smtClean="0"/>
              <a:t>회원보상에서 상품 구매 원가는  평균 </a:t>
            </a:r>
            <a:r>
              <a:rPr lang="en-US" altLang="ko-KR" sz="1200" dirty="0" smtClean="0"/>
              <a:t>70% </a:t>
            </a:r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/>
              <a:t>수익모델이 확실하며  회원 실명 인증 시스템이므로  회원</a:t>
            </a:r>
            <a:r>
              <a:rPr lang="en-US" altLang="ko-KR" sz="1200" dirty="0" smtClean="0"/>
              <a:t>1</a:t>
            </a:r>
            <a:r>
              <a:rPr lang="ko-KR" altLang="en-US" sz="1200" dirty="0" smtClean="0"/>
              <a:t>인당  년</a:t>
            </a:r>
            <a:r>
              <a:rPr lang="en-US" altLang="ko-KR" sz="1200" dirty="0" smtClean="0"/>
              <a:t>1</a:t>
            </a:r>
            <a:r>
              <a:rPr lang="ko-KR" altLang="en-US" sz="1200" dirty="0" smtClean="0"/>
              <a:t>만원 이상의 가치가 있음 </a:t>
            </a:r>
            <a:endParaRPr lang="en-US" altLang="ko-KR" sz="1200" dirty="0" smtClean="0"/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/>
              <a:t>유료회원은  특화된 아이템 획득으로  특정상품을 보상 받을 수 있고 레벨제한이 없으며 기타 프리미엄서비스 예정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회원 </a:t>
            </a:r>
            <a:r>
              <a:rPr lang="en-US" altLang="ko-KR" sz="1200" dirty="0" smtClean="0"/>
              <a:t>10</a:t>
            </a:r>
            <a:r>
              <a:rPr lang="ko-KR" altLang="en-US" sz="1200" dirty="0" smtClean="0"/>
              <a:t>만 이상 부터 적용 예정</a:t>
            </a:r>
            <a:r>
              <a:rPr lang="en-US" altLang="ko-KR" sz="1200" dirty="0" smtClean="0"/>
              <a:t>)</a:t>
            </a:r>
            <a:r>
              <a:rPr lang="ko-KR" altLang="en-US" sz="1200" dirty="0" smtClean="0"/>
              <a:t> 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>
                <a:latin typeface="나눔고딕" pitchFamily="50" charset="-127"/>
                <a:ea typeface="나눔고딕" pitchFamily="50" charset="-127"/>
              </a:rPr>
              <a:t>1</a:t>
            </a: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아이디어 개요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642910" y="1312694"/>
            <a:ext cx="7858180" cy="17591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928662" y="1598447"/>
            <a:ext cx="7500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200" dirty="0" err="1" smtClean="0"/>
              <a:t>모바일</a:t>
            </a:r>
            <a:r>
              <a:rPr lang="ko-KR" altLang="en-US" sz="1200" dirty="0" smtClean="0"/>
              <a:t> </a:t>
            </a:r>
            <a:r>
              <a:rPr lang="ko-KR" altLang="en-US" sz="1200" dirty="0" err="1" smtClean="0"/>
              <a:t>마켓팅</a:t>
            </a:r>
            <a:r>
              <a:rPr lang="ko-KR" altLang="en-US" sz="1200" dirty="0" smtClean="0"/>
              <a:t> 플랫폼 시장의 급성장</a:t>
            </a:r>
            <a:r>
              <a:rPr lang="en-US" altLang="ko-KR" sz="1200" b="1" dirty="0" smtClean="0"/>
              <a:t>(3</a:t>
            </a:r>
            <a:r>
              <a:rPr lang="ko-KR" altLang="en-US" sz="1200" b="1" dirty="0" err="1" smtClean="0"/>
              <a:t>년내</a:t>
            </a:r>
            <a:r>
              <a:rPr lang="ko-KR" altLang="en-US" sz="1200" b="1" dirty="0" smtClean="0"/>
              <a:t> </a:t>
            </a:r>
            <a:r>
              <a:rPr lang="en-US" altLang="ko-KR" sz="1200" b="1" dirty="0" smtClean="0"/>
              <a:t>100</a:t>
            </a:r>
            <a:r>
              <a:rPr lang="ko-KR" altLang="en-US" sz="1200" b="1" dirty="0" smtClean="0"/>
              <a:t>조원 시장으로 급성장할 것으로 예상</a:t>
            </a:r>
            <a:r>
              <a:rPr lang="en-US" altLang="ko-KR" sz="1200" b="1" dirty="0" smtClean="0"/>
              <a:t>)</a:t>
            </a:r>
          </a:p>
          <a:p>
            <a:pPr marL="228600" indent="-228600">
              <a:buAutoNum type="arabicPeriod"/>
            </a:pPr>
            <a:r>
              <a:rPr lang="ko-KR" altLang="en-US" sz="1200" dirty="0" smtClean="0"/>
              <a:t>보물을 찾았다는   커뮤니티 기록 명예</a:t>
            </a:r>
            <a:r>
              <a:rPr lang="en-US" altLang="ko-KR" sz="1200" dirty="0" smtClean="0"/>
              <a:t>0</a:t>
            </a:r>
            <a:r>
              <a:rPr lang="ko-KR" altLang="en-US" sz="1200" dirty="0" smtClean="0"/>
              <a:t> 보상만으로  </a:t>
            </a:r>
            <a:r>
              <a:rPr lang="en-US" altLang="ko-KR" sz="1200" dirty="0" smtClean="0"/>
              <a:t>GPS</a:t>
            </a:r>
            <a:r>
              <a:rPr lang="ko-KR" altLang="en-US" sz="1200" dirty="0" smtClean="0"/>
              <a:t> 보물찾기 게임  </a:t>
            </a:r>
            <a:r>
              <a:rPr lang="ko-KR" altLang="en-US" sz="1200" dirty="0" err="1" smtClean="0"/>
              <a:t>지오캐싱</a:t>
            </a:r>
            <a:r>
              <a:rPr lang="en-US" altLang="ko-KR" sz="1200" dirty="0" smtClean="0"/>
              <a:t> (</a:t>
            </a:r>
            <a:r>
              <a:rPr lang="ko-KR" altLang="en-US" sz="1200" dirty="0" smtClean="0"/>
              <a:t>국내 유저 </a:t>
            </a:r>
            <a:r>
              <a:rPr lang="en-US" altLang="ko-KR" sz="1200" dirty="0" smtClean="0"/>
              <a:t>30</a:t>
            </a:r>
            <a:r>
              <a:rPr lang="ko-KR" altLang="en-US" sz="1200" dirty="0" err="1" smtClean="0"/>
              <a:t>만명</a:t>
            </a:r>
            <a:r>
              <a:rPr lang="ko-KR" altLang="en-US" sz="1200" dirty="0" smtClean="0"/>
              <a:t> 정도</a:t>
            </a:r>
            <a:r>
              <a:rPr lang="en-US" altLang="ko-KR" sz="1200" dirty="0" smtClean="0"/>
              <a:t>)</a:t>
            </a:r>
            <a:r>
              <a:rPr lang="ko-KR" altLang="en-US" sz="1200" dirty="0" smtClean="0"/>
              <a:t>을  보고 착안 하여  스마트폰 시대에 맞춰 진화된 시스템 필요 인식</a:t>
            </a:r>
            <a:endParaRPr lang="en-US" altLang="ko-KR" sz="1200" dirty="0" smtClean="0"/>
          </a:p>
          <a:p>
            <a:pPr marL="228600" indent="-228600">
              <a:buAutoNum type="arabicPeriod"/>
            </a:pPr>
            <a:r>
              <a:rPr lang="ko-KR" altLang="en-US" sz="1200" dirty="0" err="1" smtClean="0"/>
              <a:t>지자체</a:t>
            </a:r>
            <a:r>
              <a:rPr lang="ko-KR" altLang="en-US" sz="1200" dirty="0" smtClean="0"/>
              <a:t>  및  기업의 홍보를 동시에 수행하면서   회원을  행복한 마음으로 자발적으로 참여시켜 효과 극대화</a:t>
            </a:r>
            <a:r>
              <a:rPr lang="en-US" altLang="ko-KR" sz="1200" dirty="0" smtClean="0"/>
              <a:t>.</a:t>
            </a:r>
          </a:p>
          <a:p>
            <a:pPr marL="228600" indent="-228600"/>
            <a:r>
              <a:rPr lang="en-US" altLang="ko-KR" sz="1200" dirty="0" smtClean="0"/>
              <a:t>4.  </a:t>
            </a:r>
            <a:r>
              <a:rPr lang="ko-KR" altLang="en-US" sz="1200" dirty="0" smtClean="0"/>
              <a:t>청소년들의 역사상식  부족 및  컴퓨터  중독  문제를 자연스럽게 해결코자  </a:t>
            </a:r>
            <a:r>
              <a:rPr lang="ko-KR" altLang="en-US" sz="1200" dirty="0" err="1" smtClean="0"/>
              <a:t>온가족이</a:t>
            </a:r>
            <a:r>
              <a:rPr lang="ko-KR" altLang="en-US" sz="1200" dirty="0" smtClean="0"/>
              <a:t> 즐길 </a:t>
            </a:r>
            <a:r>
              <a:rPr lang="ko-KR" altLang="en-US" sz="1200" dirty="0" err="1" smtClean="0"/>
              <a:t>수있는</a:t>
            </a:r>
            <a:r>
              <a:rPr lang="ko-KR" altLang="en-US" sz="1200" dirty="0" smtClean="0"/>
              <a:t>  건전한 토종 아웃도어  문화개발  필요</a:t>
            </a:r>
            <a:r>
              <a:rPr lang="en-US" altLang="ko-KR" sz="1200" dirty="0" smtClean="0"/>
              <a:t>.</a:t>
            </a:r>
          </a:p>
          <a:p>
            <a:pPr marL="228600" indent="-228600">
              <a:buAutoNum type="arabicPeriod"/>
            </a:pPr>
            <a:endParaRPr lang="ko-KR" altLang="en-US" sz="1200" dirty="0"/>
          </a:p>
        </p:txBody>
      </p:sp>
      <p:sp>
        <p:nvSpPr>
          <p:cNvPr id="9" name="직사각형 8"/>
          <p:cNvSpPr/>
          <p:nvPr/>
        </p:nvSpPr>
        <p:spPr>
          <a:xfrm>
            <a:off x="3214678" y="1071546"/>
            <a:ext cx="2571768" cy="4286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아이디어 도출 동기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42910" y="3714752"/>
            <a:ext cx="7858180" cy="28575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000100" y="4071942"/>
            <a:ext cx="735811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200" dirty="0" smtClean="0"/>
              <a:t>교육</a:t>
            </a:r>
            <a:r>
              <a:rPr lang="en-US" altLang="ko-KR" sz="1200" dirty="0" smtClean="0"/>
              <a:t>,</a:t>
            </a:r>
            <a:r>
              <a:rPr lang="ko-KR" altLang="en-US" sz="1200" dirty="0" smtClean="0"/>
              <a:t>문화예술</a:t>
            </a:r>
            <a:r>
              <a:rPr lang="en-US" altLang="ko-KR" sz="1200" dirty="0" smtClean="0"/>
              <a:t>,</a:t>
            </a:r>
            <a:r>
              <a:rPr lang="ko-KR" altLang="en-US" sz="1200" dirty="0" smtClean="0"/>
              <a:t>보건</a:t>
            </a:r>
            <a:r>
              <a:rPr lang="en-US" altLang="ko-KR" sz="1200" dirty="0" smtClean="0"/>
              <a:t>,</a:t>
            </a:r>
            <a:r>
              <a:rPr lang="ko-KR" altLang="en-US" sz="1200" dirty="0" smtClean="0"/>
              <a:t>관광</a:t>
            </a:r>
            <a:r>
              <a:rPr lang="en-US" altLang="ko-KR" sz="1200" dirty="0" smtClean="0"/>
              <a:t>,</a:t>
            </a:r>
            <a:r>
              <a:rPr lang="ko-KR" altLang="en-US" sz="1200" dirty="0" smtClean="0"/>
              <a:t>일반 기업 </a:t>
            </a:r>
            <a:r>
              <a:rPr lang="ko-KR" altLang="en-US" sz="1200" dirty="0" err="1" smtClean="0"/>
              <a:t>마켓팅등</a:t>
            </a:r>
            <a:r>
              <a:rPr lang="ko-KR" altLang="en-US" sz="1200" dirty="0" smtClean="0"/>
              <a:t> 다양한 분야 접목 가능한 유연한 시스템</a:t>
            </a:r>
            <a:endParaRPr lang="en-US" altLang="ko-KR" sz="1200" dirty="0" smtClean="0"/>
          </a:p>
          <a:p>
            <a:pPr marL="228600" indent="-228600">
              <a:buAutoNum type="arabicPeriod"/>
            </a:pPr>
            <a:r>
              <a:rPr lang="ko-KR" altLang="en-US" sz="1200" dirty="0" smtClean="0"/>
              <a:t>육체와 머리를 동시에 써서 </a:t>
            </a:r>
            <a:r>
              <a:rPr lang="ko-KR" altLang="en-US" sz="1200" dirty="0" err="1" smtClean="0"/>
              <a:t>스릴있고</a:t>
            </a:r>
            <a:r>
              <a:rPr lang="ko-KR" altLang="en-US" sz="1200" dirty="0" smtClean="0"/>
              <a:t> 성취감 있는 새로운 아웃도어  문화</a:t>
            </a:r>
            <a:endParaRPr lang="en-US" altLang="ko-KR" sz="1200" dirty="0" smtClean="0"/>
          </a:p>
          <a:p>
            <a:pPr marL="228600" indent="-228600"/>
            <a:r>
              <a:rPr lang="en-US" altLang="ko-KR" sz="1200" dirty="0" smtClean="0"/>
              <a:t>3. </a:t>
            </a:r>
            <a:r>
              <a:rPr lang="ko-KR" altLang="en-US" sz="1200" dirty="0" smtClean="0"/>
              <a:t>보물 금액의 </a:t>
            </a:r>
            <a:r>
              <a:rPr lang="en-US" altLang="ko-KR" sz="1200" dirty="0" smtClean="0"/>
              <a:t>40%~70%</a:t>
            </a:r>
            <a:r>
              <a:rPr lang="ko-KR" altLang="en-US" sz="1200" dirty="0" smtClean="0"/>
              <a:t>는 보물을 찾은 회원이름으로 사회에 기부 게임을 통해 기부문화 조성</a:t>
            </a:r>
            <a:r>
              <a:rPr lang="en-US" altLang="ko-KR" sz="1200" dirty="0" smtClean="0"/>
              <a:t>.</a:t>
            </a:r>
          </a:p>
          <a:p>
            <a:pPr marL="228600" indent="-228600"/>
            <a:r>
              <a:rPr lang="en-US" altLang="ko-KR" sz="1200" dirty="0" smtClean="0"/>
              <a:t>4. </a:t>
            </a:r>
            <a:r>
              <a:rPr lang="ko-KR" altLang="en-US" sz="1200" dirty="0" smtClean="0"/>
              <a:t>회원이  많아 지면 글로벌 </a:t>
            </a:r>
            <a:r>
              <a:rPr lang="ko-KR" altLang="en-US" sz="1200" dirty="0" err="1" smtClean="0"/>
              <a:t>마켓팅으로</a:t>
            </a:r>
            <a:r>
              <a:rPr lang="ko-KR" altLang="en-US" sz="1200" dirty="0" smtClean="0"/>
              <a:t> 확장 가능</a:t>
            </a:r>
            <a:endParaRPr lang="en-US" altLang="ko-KR" sz="1200" dirty="0" smtClean="0"/>
          </a:p>
          <a:p>
            <a:pPr marL="228600" indent="-228600"/>
            <a:r>
              <a:rPr lang="en-US" altLang="ko-KR" sz="1200" dirty="0" smtClean="0"/>
              <a:t>       ex)</a:t>
            </a:r>
            <a:r>
              <a:rPr lang="ko-KR" altLang="en-US" sz="1200" dirty="0" smtClean="0"/>
              <a:t>태국 관광진흥청 주최 태국 </a:t>
            </a:r>
            <a:r>
              <a:rPr lang="en-US" altLang="ko-KR" sz="1200" dirty="0" smtClean="0"/>
              <a:t>10</a:t>
            </a:r>
            <a:r>
              <a:rPr lang="ko-KR" altLang="en-US" sz="1200" dirty="0" err="1" smtClean="0"/>
              <a:t>억상당</a:t>
            </a:r>
            <a:r>
              <a:rPr lang="ko-KR" altLang="en-US" sz="1200" dirty="0" smtClean="0"/>
              <a:t> 보물찾기 이벤트 </a:t>
            </a:r>
            <a:r>
              <a:rPr lang="en-US" altLang="ko-KR" sz="1200" dirty="0" smtClean="0"/>
              <a:t>-&gt;</a:t>
            </a:r>
            <a:r>
              <a:rPr lang="ko-KR" altLang="en-US" sz="1200" dirty="0" smtClean="0"/>
              <a:t> 홍보</a:t>
            </a:r>
            <a:r>
              <a:rPr lang="en-US" altLang="ko-KR" sz="1200" dirty="0" smtClean="0"/>
              <a:t>-&gt;100</a:t>
            </a:r>
            <a:r>
              <a:rPr lang="ko-KR" altLang="en-US" sz="1200" dirty="0" smtClean="0"/>
              <a:t>백만 회원   중 </a:t>
            </a:r>
            <a:r>
              <a:rPr lang="en-US" altLang="ko-KR" sz="1200" dirty="0" smtClean="0"/>
              <a:t>10% </a:t>
            </a:r>
            <a:r>
              <a:rPr lang="ko-KR" altLang="en-US" sz="1200" dirty="0" smtClean="0"/>
              <a:t>참여  </a:t>
            </a:r>
            <a:r>
              <a:rPr lang="en-US" altLang="ko-KR" sz="1200" dirty="0" smtClean="0"/>
              <a:t>-&gt;</a:t>
            </a:r>
            <a:r>
              <a:rPr lang="ko-KR" altLang="en-US" sz="1200" dirty="0" smtClean="0"/>
              <a:t>태국 관광 상품 홍보 </a:t>
            </a:r>
            <a:endParaRPr lang="en-US" altLang="ko-KR" sz="1200" dirty="0" smtClean="0"/>
          </a:p>
          <a:p>
            <a:pPr marL="228600" indent="-228600"/>
            <a:r>
              <a:rPr lang="en-US" altLang="ko-KR" sz="1200" dirty="0" smtClean="0"/>
              <a:t>5. </a:t>
            </a:r>
            <a:r>
              <a:rPr lang="ko-KR" altLang="en-US" sz="1200" dirty="0" smtClean="0"/>
              <a:t>가맹점 </a:t>
            </a:r>
            <a:r>
              <a:rPr lang="ko-KR" altLang="en-US" sz="1200" dirty="0" err="1" smtClean="0"/>
              <a:t>루팡</a:t>
            </a:r>
            <a:r>
              <a:rPr lang="ko-KR" altLang="en-US" sz="1200" dirty="0" smtClean="0"/>
              <a:t> 게임의 경우 </a:t>
            </a:r>
            <a:r>
              <a:rPr lang="en-US" altLang="ko-KR" sz="1200" dirty="0" smtClean="0"/>
              <a:t>Web-</a:t>
            </a:r>
            <a:r>
              <a:rPr lang="en-US" altLang="ko-KR" sz="1200" dirty="0" err="1" smtClean="0"/>
              <a:t>crm</a:t>
            </a:r>
            <a:r>
              <a:rPr lang="ko-KR" altLang="en-US" sz="1200" dirty="0" smtClean="0"/>
              <a:t>으로 발전시켜  충성도 높은 고객확보를 통해 매출기여</a:t>
            </a:r>
            <a:endParaRPr lang="en-US" altLang="ko-KR" sz="1200" dirty="0" smtClean="0"/>
          </a:p>
          <a:p>
            <a:pPr marL="228600" indent="-228600"/>
            <a:r>
              <a:rPr lang="en-US" altLang="ko-KR" sz="1200" dirty="0" smtClean="0"/>
              <a:t>6.</a:t>
            </a:r>
            <a:r>
              <a:rPr lang="ko-KR" altLang="en-US" sz="1200" dirty="0" smtClean="0"/>
              <a:t>전국 로컬 상점 수 </a:t>
            </a:r>
            <a:r>
              <a:rPr lang="en-US" altLang="ko-KR" sz="1200" dirty="0" smtClean="0"/>
              <a:t>640</a:t>
            </a:r>
            <a:r>
              <a:rPr lang="ko-KR" altLang="en-US" sz="1200" dirty="0" smtClean="0"/>
              <a:t>만개 로컬 상점  광고시장 전체 </a:t>
            </a:r>
            <a:r>
              <a:rPr lang="en-US" altLang="ko-KR" sz="1200" dirty="0" smtClean="0"/>
              <a:t>640</a:t>
            </a:r>
            <a:r>
              <a:rPr lang="ko-KR" altLang="en-US" sz="1200" dirty="0" smtClean="0"/>
              <a:t>조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중 인터넷 </a:t>
            </a:r>
            <a:r>
              <a:rPr lang="ko-KR" altLang="en-US" sz="1200" dirty="0" err="1" smtClean="0"/>
              <a:t>마켓팅</a:t>
            </a:r>
            <a:r>
              <a:rPr lang="ko-KR" altLang="en-US" sz="1200" dirty="0" smtClean="0"/>
              <a:t> 포지션은 고작  </a:t>
            </a:r>
            <a:r>
              <a:rPr lang="en-US" altLang="ko-KR" sz="1200" dirty="0" smtClean="0"/>
              <a:t>4%-&gt;</a:t>
            </a:r>
            <a:r>
              <a:rPr lang="ko-KR" altLang="en-US" sz="1200" dirty="0" err="1" smtClean="0"/>
              <a:t>모바일</a:t>
            </a:r>
            <a:r>
              <a:rPr lang="ko-KR" altLang="en-US" sz="1200" dirty="0" smtClean="0"/>
              <a:t>  </a:t>
            </a:r>
            <a:r>
              <a:rPr lang="ko-KR" altLang="en-US" sz="1200" dirty="0" err="1" smtClean="0"/>
              <a:t>마켓팅플랫폼</a:t>
            </a:r>
            <a:r>
              <a:rPr lang="ko-KR" altLang="en-US" sz="1200" dirty="0" smtClean="0"/>
              <a:t> 등장</a:t>
            </a:r>
            <a:r>
              <a:rPr lang="en-US" altLang="ko-KR" sz="1200" dirty="0" smtClean="0"/>
              <a:t>-&gt;</a:t>
            </a:r>
            <a:r>
              <a:rPr lang="ko-KR" altLang="en-US" sz="1200" dirty="0" smtClean="0"/>
              <a:t>新 노다지  </a:t>
            </a:r>
            <a:r>
              <a:rPr lang="en-US" altLang="ko-KR" sz="1200" dirty="0" smtClean="0"/>
              <a:t>100</a:t>
            </a:r>
            <a:r>
              <a:rPr lang="ko-KR" altLang="en-US" sz="1200" dirty="0" smtClean="0"/>
              <a:t>조원 시장 탄생 </a:t>
            </a:r>
            <a:endParaRPr lang="en-US" altLang="ko-KR" sz="1200" dirty="0" smtClean="0"/>
          </a:p>
          <a:p>
            <a:pPr marL="228600" indent="-228600"/>
            <a:endParaRPr lang="en-US" altLang="ko-KR" sz="1200" dirty="0" smtClean="0"/>
          </a:p>
          <a:p>
            <a:pPr marL="228600" indent="-228600"/>
            <a:endParaRPr lang="en-US" altLang="ko-KR" sz="1200" dirty="0" smtClean="0"/>
          </a:p>
          <a:p>
            <a:pPr marL="228600" indent="-228600">
              <a:buAutoNum type="arabicPeriod"/>
            </a:pPr>
            <a:endParaRPr lang="en-US" altLang="ko-KR" sz="1200" dirty="0" smtClean="0"/>
          </a:p>
          <a:p>
            <a:pPr marL="228600" indent="-228600">
              <a:buAutoNum type="arabicPeriod"/>
            </a:pPr>
            <a:endParaRPr lang="ko-KR" alt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214414" y="6072206"/>
            <a:ext cx="67866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/>
              <a:t>“</a:t>
            </a:r>
            <a:r>
              <a:rPr lang="ko-KR" altLang="en-US" sz="1200" b="1" dirty="0" smtClean="0"/>
              <a:t>광고주와  회원이 행복하게 함께  참여하는 차세대  아웃도어 </a:t>
            </a:r>
            <a:r>
              <a:rPr lang="en-US" altLang="ko-KR" sz="1200" b="1" dirty="0" smtClean="0"/>
              <a:t>RPG </a:t>
            </a:r>
            <a:r>
              <a:rPr lang="ko-KR" altLang="en-US" sz="1200" b="1" dirty="0" smtClean="0"/>
              <a:t>게임 </a:t>
            </a:r>
            <a:r>
              <a:rPr lang="ko-KR" altLang="en-US" sz="1200" b="1" dirty="0" err="1" smtClean="0"/>
              <a:t>마켓팅</a:t>
            </a:r>
            <a:r>
              <a:rPr lang="en-US" altLang="ko-KR" sz="1200" b="1" dirty="0" smtClean="0"/>
              <a:t> </a:t>
            </a:r>
            <a:r>
              <a:rPr lang="ko-KR" altLang="en-US" sz="1200" b="1" dirty="0" smtClean="0"/>
              <a:t>시스템으로 진화</a:t>
            </a:r>
            <a:r>
              <a:rPr lang="en-US" altLang="ko-KR" sz="1200" b="1" dirty="0" smtClean="0"/>
              <a:t>”</a:t>
            </a:r>
            <a:endParaRPr lang="ko-KR" altLang="en-US" sz="1200" b="1" dirty="0"/>
          </a:p>
        </p:txBody>
      </p:sp>
      <p:sp>
        <p:nvSpPr>
          <p:cNvPr id="14" name="직사각형 13"/>
          <p:cNvSpPr/>
          <p:nvPr/>
        </p:nvSpPr>
        <p:spPr>
          <a:xfrm>
            <a:off x="3286116" y="3489287"/>
            <a:ext cx="2571768" cy="4286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비전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5.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사회적 가치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642910" y="1285860"/>
            <a:ext cx="2571768" cy="1571636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개발팀 </a:t>
            </a: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</a:rPr>
              <a:t>10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명 추가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온라인 관리</a:t>
            </a: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</a:rPr>
              <a:t>영업팀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</a:rPr>
              <a:t>10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명 추가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로컬 </a:t>
            </a: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</a:rPr>
              <a:t>영업팀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</a:rPr>
              <a:t>20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명 추가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buFont typeface="Arial" pitchFamily="34" charset="0"/>
              <a:buChar char="•"/>
            </a:pPr>
            <a:endParaRPr lang="ko-KR" alt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1000100" y="1000108"/>
            <a:ext cx="1785950" cy="5000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</a:rPr>
              <a:t>2012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</a:rPr>
              <a:t>년 </a:t>
            </a:r>
            <a: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</a:rPr>
              <a:t>추가 고용 </a:t>
            </a:r>
            <a: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</a:rPr>
              <a:t>40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</a:rPr>
              <a:t>명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3500430" y="1274709"/>
            <a:ext cx="2571768" cy="1571636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기부도 하고 선거참여율도 높일 수 있는 새로운 선거문화 조성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</a:rPr>
              <a:t>지자체들의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 각종 홍보예산을 로컬기부로 통해 복지예산으로 활용할 수 있는 혁신적인 시스템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관에서 인증한 곳에 기부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3857620" y="988957"/>
            <a:ext cx="1785950" cy="5000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</a:rPr>
              <a:t>기부 문화 선도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6237376" y="1270177"/>
            <a:ext cx="2620904" cy="1571636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교육과 관광을 겸비한 아웃도어 문화 창조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외국인들 대상 대한민국 제대로 알리기 </a:t>
            </a: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</a:rPr>
              <a:t>홍보툴로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 활용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박물관</a:t>
            </a: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</a:rPr>
              <a:t>예술공연등에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 적용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6594566" y="984425"/>
            <a:ext cx="1785950" cy="5000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</a:rPr>
              <a:t>교육</a:t>
            </a:r>
            <a: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</a:rPr>
              <a:t>관광</a:t>
            </a:r>
            <a: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</a:rPr>
              <a:t>문화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642910" y="3714752"/>
            <a:ext cx="2571768" cy="1571636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</a:rPr>
              <a:t>모바일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</a:rPr>
              <a:t>마켓팅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 플랫폼 시장이 커질수록 광고 </a:t>
            </a: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</a:rPr>
              <a:t>전단지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 등사용 감소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 별도의 추가 비용 없이 </a:t>
            </a: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</a:rPr>
              <a:t>Web-</a:t>
            </a:r>
            <a:r>
              <a:rPr lang="en-US" altLang="ko-KR" sz="1200" dirty="0" err="1" smtClean="0">
                <a:solidFill>
                  <a:schemeClr val="bg2">
                    <a:lumMod val="25000"/>
                  </a:schemeClr>
                </a:solidFill>
              </a:rPr>
              <a:t>crm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무료 제공으로 가맹점 영업지원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1000100" y="3429000"/>
            <a:ext cx="1785950" cy="5000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</a:rPr>
              <a:t>소상공인 영업지원</a:t>
            </a:r>
            <a:endParaRPr lang="en-US" altLang="ko-KR" sz="14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3500430" y="3703601"/>
            <a:ext cx="2571768" cy="1571636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대중 교통 이용하기 사업 툴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등산 및 </a:t>
            </a: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</a:rPr>
              <a:t>올레길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 활성화 툴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적극적 금연 운동 홍보 툴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디지털 </a:t>
            </a: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</a:rPr>
              <a:t>수목장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 디지털 </a:t>
            </a: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</a:rPr>
              <a:t>수목원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온</a:t>
            </a: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</a:rPr>
              <a:t>/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오프 나무 </a:t>
            </a: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</a:rPr>
              <a:t>키우기등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ko-KR" alt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3857620" y="3417849"/>
            <a:ext cx="1785950" cy="5000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</a:rPr>
              <a:t>환경</a:t>
            </a:r>
            <a: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</a:rPr>
              <a:t>보건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6237376" y="3699069"/>
            <a:ext cx="2620904" cy="1571636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</a:rPr>
              <a:t>아덴샵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</a:rPr>
              <a:t>사회적기업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 제품 홍보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전략적 제휴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국가 경쟁력 이바지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기업 홍보비용이 기부문화조성비용으로 피드백 </a:t>
            </a: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</a:rPr>
              <a:t>착한기업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</a:rPr>
              <a:t> 전도</a:t>
            </a:r>
            <a:endParaRPr lang="en-US" altLang="ko-KR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ko-KR" alt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6594566" y="3413317"/>
            <a:ext cx="1785950" cy="5000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</a:rPr>
              <a:t>동반성장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28728" y="5572140"/>
            <a:ext cx="62865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1400" dirty="0" smtClean="0"/>
              <a:t>이익의  전액 사회적 목적에  재투자</a:t>
            </a:r>
            <a:endParaRPr lang="en-US" altLang="ko-KR" sz="1400" dirty="0" smtClean="0"/>
          </a:p>
          <a:p>
            <a:pPr>
              <a:buFont typeface="Arial" pitchFamily="34" charset="0"/>
              <a:buChar char="•"/>
            </a:pPr>
            <a:r>
              <a:rPr lang="ko-KR" altLang="en-US" sz="1400" dirty="0" err="1" smtClean="0"/>
              <a:t>소셜벤쳐계의</a:t>
            </a:r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페이스북</a:t>
            </a:r>
            <a:endParaRPr lang="en-US" altLang="ko-KR" sz="1400" dirty="0" smtClean="0"/>
          </a:p>
          <a:p>
            <a:pPr>
              <a:buFont typeface="Arial" pitchFamily="34" charset="0"/>
              <a:buChar char="•"/>
            </a:pPr>
            <a:r>
              <a:rPr lang="ko-KR" altLang="en-US" sz="1400" dirty="0" smtClean="0"/>
              <a:t>기업 이미지 관리 최우선 공신력 확보</a:t>
            </a:r>
            <a:endParaRPr lang="ko-KR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511185" y="3357562"/>
            <a:ext cx="7858180" cy="22860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488883" y="1399815"/>
            <a:ext cx="7858180" cy="15001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>
                <a:latin typeface="나눔고딕" pitchFamily="50" charset="-127"/>
                <a:ea typeface="나눔고딕" pitchFamily="50" charset="-127"/>
              </a:rPr>
              <a:t>1</a:t>
            </a: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아이디어 개요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71472" y="1714488"/>
            <a:ext cx="771530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dirty="0" smtClean="0"/>
              <a:t>광고 주들은 </a:t>
            </a:r>
            <a:r>
              <a:rPr lang="en-US" altLang="ko-KR" sz="1400" dirty="0" smtClean="0"/>
              <a:t>hapcon.net</a:t>
            </a:r>
            <a:r>
              <a:rPr lang="ko-KR" altLang="en-US" sz="1400" dirty="0" smtClean="0"/>
              <a:t>에 의뢰하여 다양한 종류의 포인트를 다양한 보물박스 형식으로 생성하고  회원은 광고주 사이트링크</a:t>
            </a:r>
            <a:r>
              <a:rPr lang="en-US" altLang="ko-KR" sz="1400" dirty="0" smtClean="0"/>
              <a:t>,</a:t>
            </a:r>
            <a:r>
              <a:rPr lang="ko-KR" altLang="en-US" sz="1400" dirty="0" smtClean="0"/>
              <a:t>동영상홍보</a:t>
            </a:r>
            <a:r>
              <a:rPr lang="en-US" altLang="ko-KR" sz="1400" dirty="0" smtClean="0"/>
              <a:t>,</a:t>
            </a:r>
            <a:r>
              <a:rPr lang="ko-KR" altLang="en-US" sz="1400" dirty="0" err="1" smtClean="0"/>
              <a:t>플레쉬게임</a:t>
            </a:r>
            <a:r>
              <a:rPr lang="en-US" altLang="ko-KR" sz="1400" dirty="0" smtClean="0"/>
              <a:t>,</a:t>
            </a:r>
            <a:r>
              <a:rPr lang="ko-KR" altLang="en-US" sz="1400" dirty="0" smtClean="0"/>
              <a:t>퀴즈</a:t>
            </a:r>
            <a:r>
              <a:rPr lang="en-US" altLang="ko-KR" sz="1400" dirty="0" smtClean="0"/>
              <a:t>,</a:t>
            </a:r>
            <a:r>
              <a:rPr lang="ko-KR" altLang="en-US" sz="1400" dirty="0" smtClean="0"/>
              <a:t>오프라인 </a:t>
            </a:r>
            <a:r>
              <a:rPr lang="en-US" altLang="ko-KR" sz="1400" dirty="0" smtClean="0"/>
              <a:t>QR,</a:t>
            </a:r>
            <a:r>
              <a:rPr lang="ko-KR" altLang="en-US" sz="1400" dirty="0" smtClean="0"/>
              <a:t>위치기반</a:t>
            </a:r>
            <a:r>
              <a:rPr lang="en-US" altLang="ko-KR" sz="1400" dirty="0" smtClean="0"/>
              <a:t>,</a:t>
            </a:r>
            <a:r>
              <a:rPr lang="ko-KR" altLang="en-US" sz="1400" dirty="0" err="1" smtClean="0"/>
              <a:t>접촉등의</a:t>
            </a:r>
            <a:r>
              <a:rPr lang="ko-KR" altLang="en-US" sz="1400" dirty="0" smtClean="0"/>
              <a:t> 보물찾기를 통해 획득한 포인트를 회원 자신의 이름으로 사회에 기부할 수 있고 기부 포인트와 동시에 제공되는 </a:t>
            </a:r>
            <a:r>
              <a:rPr lang="ko-KR" altLang="en-US" sz="1400" dirty="0" err="1" smtClean="0"/>
              <a:t>아덴과</a:t>
            </a:r>
            <a:r>
              <a:rPr lang="ko-KR" altLang="en-US" sz="1400" dirty="0" smtClean="0"/>
              <a:t> 아이템을 모아 실제  해당 상품을 받을 수 있는 </a:t>
            </a:r>
            <a:r>
              <a:rPr lang="ko-KR" altLang="en-US" sz="1400" b="1" dirty="0" smtClean="0"/>
              <a:t>온</a:t>
            </a:r>
            <a:r>
              <a:rPr lang="en-US" altLang="ko-KR" sz="1400" b="1" dirty="0" smtClean="0"/>
              <a:t>/</a:t>
            </a:r>
            <a:r>
              <a:rPr lang="ko-KR" altLang="en-US" sz="1400" b="1" dirty="0" smtClean="0"/>
              <a:t>오프라인 </a:t>
            </a:r>
            <a:r>
              <a:rPr lang="en-US" altLang="ko-KR" sz="1400" b="1" dirty="0" smtClean="0"/>
              <a:t>RPG</a:t>
            </a:r>
            <a:r>
              <a:rPr lang="ko-KR" altLang="en-US" sz="1400" b="1" dirty="0" smtClean="0"/>
              <a:t>게임형식의 광고 기부 시스템  </a:t>
            </a:r>
            <a:endParaRPr lang="ko-KR" altLang="en-US" sz="1400" b="1" dirty="0"/>
          </a:p>
        </p:txBody>
      </p:sp>
      <p:sp>
        <p:nvSpPr>
          <p:cNvPr id="9" name="직사각형 8"/>
          <p:cNvSpPr/>
          <p:nvPr/>
        </p:nvSpPr>
        <p:spPr>
          <a:xfrm>
            <a:off x="3143240" y="1142984"/>
            <a:ext cx="2571768" cy="4286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보물박스 생성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85786" y="3714752"/>
            <a:ext cx="767870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 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포인트 종류는  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1.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기부전용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:</a:t>
            </a:r>
            <a:r>
              <a:rPr kumimoji="1" lang="ko-KR" alt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햅컨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  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2.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아이템구입 및 상품구매를 할 수 있는 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:</a:t>
            </a:r>
            <a:r>
              <a:rPr kumimoji="1" lang="ko-KR" alt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아덴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  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3.</a:t>
            </a:r>
            <a:r>
              <a:rPr kumimoji="1" lang="ko-KR" alt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아덴과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 함께 조합하여 상</a:t>
            </a: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바탕"/>
              <a:ea typeface="굴림" pitchFamily="50" charset="-127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바탕"/>
              <a:ea typeface="굴림" pitchFamily="50" charset="-127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1200" dirty="0" err="1" smtClean="0">
                <a:solidFill>
                  <a:srgbClr val="000000"/>
                </a:solidFill>
                <a:latin typeface="바탕"/>
                <a:ea typeface="굴림" pitchFamily="50" charset="-127"/>
              </a:rPr>
              <a:t>품구매를</a:t>
            </a:r>
            <a:r>
              <a:rPr lang="ko-KR" altLang="en-US" sz="1200" dirty="0" smtClean="0">
                <a:solidFill>
                  <a:srgbClr val="000000"/>
                </a:solidFill>
                <a:latin typeface="바탕"/>
                <a:ea typeface="굴림" pitchFamily="50" charset="-127"/>
              </a:rPr>
              <a:t> 할 수 있는 다양한</a:t>
            </a:r>
            <a:r>
              <a:rPr lang="en-US" altLang="ko-KR" sz="1200" dirty="0" smtClean="0">
                <a:solidFill>
                  <a:srgbClr val="000000"/>
                </a:solidFill>
                <a:latin typeface="바탕"/>
                <a:ea typeface="굴림" pitchFamily="50" charset="-127"/>
              </a:rPr>
              <a:t>:</a:t>
            </a:r>
            <a:r>
              <a:rPr lang="ko-KR" altLang="en-US" sz="1200" b="1" dirty="0" smtClean="0">
                <a:solidFill>
                  <a:srgbClr val="000000"/>
                </a:solidFill>
                <a:latin typeface="바탕"/>
                <a:ea typeface="굴림" pitchFamily="50" charset="-127"/>
              </a:rPr>
              <a:t>아이템</a:t>
            </a:r>
            <a:r>
              <a:rPr lang="ko-KR" altLang="en-US" sz="1200" dirty="0" smtClean="0">
                <a:solidFill>
                  <a:srgbClr val="000000"/>
                </a:solidFill>
                <a:latin typeface="바탕"/>
                <a:ea typeface="굴림" pitchFamily="50" charset="-127"/>
              </a:rPr>
              <a:t>으로 구성되어 있으며 하나의 보물박스 획득하면 </a:t>
            </a:r>
            <a:r>
              <a:rPr lang="en-US" altLang="ko-KR" sz="1200" dirty="0" smtClean="0">
                <a:solidFill>
                  <a:srgbClr val="000000"/>
                </a:solidFill>
                <a:latin typeface="바탕"/>
                <a:ea typeface="굴림" pitchFamily="50" charset="-127"/>
              </a:rPr>
              <a:t>1.2.3</a:t>
            </a:r>
            <a:r>
              <a:rPr lang="ko-KR" altLang="en-US" sz="1200" dirty="0" smtClean="0">
                <a:solidFill>
                  <a:srgbClr val="000000"/>
                </a:solidFill>
                <a:latin typeface="바탕"/>
                <a:ea typeface="굴림" pitchFamily="50" charset="-127"/>
              </a:rPr>
              <a:t>을 동시에 획득할수</a:t>
            </a:r>
            <a:endParaRPr lang="en-US" altLang="ko-KR" sz="1200" dirty="0" smtClean="0">
              <a:solidFill>
                <a:srgbClr val="000000"/>
              </a:solidFill>
              <a:latin typeface="바탕"/>
              <a:ea typeface="굴림" pitchFamily="50" charset="-127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ko-KR" sz="1200" dirty="0" smtClean="0">
              <a:solidFill>
                <a:srgbClr val="000000"/>
              </a:solidFill>
              <a:latin typeface="바탕"/>
              <a:ea typeface="굴림" pitchFamily="50" charset="-127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도 있고 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1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또는 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2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만 획득 할 수 도 있도록 랜덤하게 구성하여 참여자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 흥미유발 </a:t>
            </a: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.</a:t>
            </a: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바탕"/>
              <a:ea typeface="굴림" pitchFamily="50" charset="-127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ko-KR" sz="1200" dirty="0" smtClean="0">
              <a:solidFill>
                <a:srgbClr val="000000"/>
              </a:solidFill>
              <a:latin typeface="바탕"/>
              <a:ea typeface="굴림" pitchFamily="50" charset="-127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 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레벨은 경험치를 획득하면  자동으로 올라가며  레벨이 높을 수록 가치 있고 어려운 보물박스에 도전할 수 </a:t>
            </a:r>
            <a:endParaRPr lang="en-US" altLang="ko-KR" sz="1200" dirty="0" smtClean="0">
              <a:solidFill>
                <a:srgbClr val="000000"/>
              </a:solidFill>
              <a:latin typeface="바탕"/>
              <a:ea typeface="굴림" pitchFamily="50" charset="-127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있음  </a:t>
            </a: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165542" y="3100731"/>
            <a:ext cx="2571768" cy="4286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포인트 종류 및 레벨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71472" y="785794"/>
            <a:ext cx="8286808" cy="44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아이디어 내용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786050" y="3714752"/>
            <a:ext cx="357190" cy="28575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5929322" y="3714752"/>
            <a:ext cx="357190" cy="28575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2797200" y="4071942"/>
            <a:ext cx="488915" cy="28575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71538" y="5857892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행복 가슴 날개</a:t>
            </a:r>
            <a:endParaRPr lang="ko-KR" altLang="en-US" dirty="0"/>
          </a:p>
        </p:txBody>
      </p:sp>
      <p:pic>
        <p:nvPicPr>
          <p:cNvPr id="14" name="그림 13" descr="32_000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5907028"/>
            <a:ext cx="266700" cy="266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785786" y="1714488"/>
            <a:ext cx="7858180" cy="17859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>
                <a:latin typeface="나눔고딕" pitchFamily="50" charset="-127"/>
                <a:ea typeface="나눔고딕" pitchFamily="50" charset="-127"/>
              </a:rPr>
              <a:t>1</a:t>
            </a: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아이디어 개요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71472" y="785794"/>
            <a:ext cx="8286808" cy="44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아이디어 내용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0" name="다이어그램 9"/>
          <p:cNvGraphicFramePr/>
          <p:nvPr/>
        </p:nvGraphicFramePr>
        <p:xfrm>
          <a:off x="1142976" y="3929066"/>
          <a:ext cx="7143800" cy="2786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직사각형 10"/>
          <p:cNvSpPr/>
          <p:nvPr/>
        </p:nvSpPr>
        <p:spPr>
          <a:xfrm>
            <a:off x="3571868" y="3786190"/>
            <a:ext cx="2359663" cy="3411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보물박스 배포 형식   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785786" y="2071678"/>
            <a:ext cx="74494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가맹점은 </a:t>
            </a:r>
            <a:r>
              <a:rPr lang="en-US" altLang="ko-KR" sz="1200" dirty="0" smtClean="0">
                <a:solidFill>
                  <a:srgbClr val="0000FF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회원을 대상으로 홍보할 수 있으며 회원이 가맹점에 </a:t>
            </a: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방문하면 </a:t>
            </a:r>
            <a:r>
              <a:rPr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위치기반</a:t>
            </a:r>
            <a:r>
              <a:rPr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)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1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차 소정의 보물이 획득되며 매출에 기여하게 되면  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QR 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보물 또는 가맹점주 </a:t>
            </a: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스마트폰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접촉을 통해 </a:t>
            </a:r>
            <a:r>
              <a:rPr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랜덤보상으로 보물 획득이 됨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.</a:t>
            </a: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바탕"/>
                <a:ea typeface="굴림" pitchFamily="50" charset="-127"/>
              </a:rPr>
              <a:t> 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또 한 가맹점은 한번 방문하여 보물을  획득한 고객 데이터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(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개인정보 제외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)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를  제공받아 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Web-</a:t>
            </a:r>
            <a:r>
              <a:rPr kumimoji="1" lang="en-US" altLang="ko-K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crm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을 통해 </a:t>
            </a: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고객을 관리할 수 있어</a:t>
            </a:r>
            <a:r>
              <a:rPr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kumimoji="1" lang="ko-KR" alt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고객충성도를</a:t>
            </a:r>
            <a:r>
              <a:rPr lang="en-US" altLang="ko-KR" sz="1200" dirty="0" smtClean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높일 수 있는 다양한 </a:t>
            </a:r>
            <a:r>
              <a:rPr kumimoji="1" lang="ko-KR" alt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마켓팅을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구사 할 수 있음 </a:t>
            </a:r>
            <a:endParaRPr kumimoji="1" lang="ko-K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440143" y="1529095"/>
            <a:ext cx="2571768" cy="4286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가맹점 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그림 47" descr="432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102208"/>
            <a:ext cx="7500990" cy="5522042"/>
          </a:xfrm>
          <a:prstGeom prst="rect">
            <a:avLst/>
          </a:prstGeom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>
                <a:latin typeface="나눔고딕" pitchFamily="50" charset="-127"/>
                <a:ea typeface="나눔고딕" pitchFamily="50" charset="-127"/>
              </a:rPr>
              <a:t>1</a:t>
            </a: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아이디어 개요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428596" y="785794"/>
            <a:ext cx="82868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아이디어 내용</a:t>
            </a:r>
            <a:r>
              <a:rPr kumimoji="0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관리자 모드  동영상 보물 생성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72100" y="6429396"/>
            <a:ext cx="3571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유저가 보물을 찾으면 </a:t>
            </a:r>
            <a:r>
              <a:rPr lang="ko-KR" altLang="en-US" sz="1200" dirty="0" err="1" smtClean="0"/>
              <a:t>페이스북으로</a:t>
            </a:r>
            <a:r>
              <a:rPr lang="ko-KR" altLang="en-US" sz="1200" dirty="0" smtClean="0"/>
              <a:t> 자동게시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43234_00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5544721"/>
            <a:ext cx="4062410" cy="1313279"/>
          </a:xfrm>
          <a:prstGeom prst="rect">
            <a:avLst/>
          </a:prstGeom>
        </p:spPr>
      </p:pic>
      <p:pic>
        <p:nvPicPr>
          <p:cNvPr id="8" name="그림 7" descr="WEREW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04" y="1357298"/>
            <a:ext cx="5857916" cy="4082553"/>
          </a:xfrm>
          <a:prstGeom prst="rect">
            <a:avLst/>
          </a:prstGeom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>
                <a:latin typeface="나눔고딕" pitchFamily="50" charset="-127"/>
                <a:ea typeface="나눔고딕" pitchFamily="50" charset="-127"/>
              </a:rPr>
              <a:t>1</a:t>
            </a: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아이디어 개요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71472" y="785794"/>
            <a:ext cx="82868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아이디어 내용</a:t>
            </a:r>
            <a:r>
              <a:rPr kumimoji="0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다양한 형태들의 보물 찾기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72198" y="5929330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유저가 보물을 찾으면 </a:t>
            </a:r>
            <a:endParaRPr lang="en-US" altLang="ko-KR" sz="1200" dirty="0" smtClean="0"/>
          </a:p>
          <a:p>
            <a:r>
              <a:rPr lang="en-US" altLang="ko-KR" sz="1200" dirty="0" smtClean="0"/>
              <a:t> </a:t>
            </a:r>
            <a:r>
              <a:rPr lang="ko-KR" altLang="en-US" sz="1200" dirty="0" err="1" smtClean="0"/>
              <a:t>페이스북에</a:t>
            </a:r>
            <a:r>
              <a:rPr lang="ko-KR" altLang="en-US" sz="1200" dirty="0" smtClean="0"/>
              <a:t>  게시 할 수 있음</a:t>
            </a:r>
            <a:endParaRPr lang="ko-KR" altLang="en-US" sz="1200" dirty="0"/>
          </a:p>
        </p:txBody>
      </p:sp>
      <p:pic>
        <p:nvPicPr>
          <p:cNvPr id="6" name="그림 5" descr="43234_0000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74" y="6429396"/>
            <a:ext cx="1047750" cy="276225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1357290" y="5429264"/>
            <a:ext cx="7072362" cy="1428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꺾인 연결선 10"/>
          <p:cNvCxnSpPr>
            <a:stCxn id="8" idx="1"/>
            <a:endCxn id="9" idx="1"/>
          </p:cNvCxnSpPr>
          <p:nvPr/>
        </p:nvCxnSpPr>
        <p:spPr>
          <a:xfrm rot="10800000" flipV="1">
            <a:off x="1357290" y="3398574"/>
            <a:ext cx="214314" cy="2745057"/>
          </a:xfrm>
          <a:prstGeom prst="bentConnector3">
            <a:avLst>
              <a:gd name="adj1" fmla="val 20666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 bwMode="auto">
          <a:xfrm>
            <a:off x="2000232" y="2285992"/>
            <a:ext cx="1676527" cy="35719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000" dirty="0" smtClean="0"/>
              <a:t> </a:t>
            </a:r>
            <a:r>
              <a:rPr lang="ko-KR" altLang="en-US" sz="1000" dirty="0" smtClean="0"/>
              <a:t>              사용자</a:t>
            </a:r>
            <a:r>
              <a:rPr lang="en-US" altLang="ko-KR" sz="1000" dirty="0" smtClean="0"/>
              <a:t>(</a:t>
            </a:r>
            <a:r>
              <a:rPr lang="ko-KR" altLang="en-US" sz="1000" dirty="0" err="1" smtClean="0"/>
              <a:t>루팡</a:t>
            </a:r>
            <a:r>
              <a:rPr lang="en-US" altLang="ko-KR" sz="1000" dirty="0" smtClean="0"/>
              <a:t>)</a:t>
            </a:r>
          </a:p>
        </p:txBody>
      </p:sp>
      <p:sp>
        <p:nvSpPr>
          <p:cNvPr id="6" name="모서리가 둥근 직사각형 5"/>
          <p:cNvSpPr/>
          <p:nvPr/>
        </p:nvSpPr>
        <p:spPr bwMode="auto">
          <a:xfrm>
            <a:off x="2011383" y="4083093"/>
            <a:ext cx="1676527" cy="35719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1000" dirty="0" smtClean="0"/>
              <a:t>                가맹점</a:t>
            </a:r>
            <a:endParaRPr lang="en-US" altLang="ko-KR" sz="1000" dirty="0" smtClean="0"/>
          </a:p>
        </p:txBody>
      </p:sp>
      <p:sp>
        <p:nvSpPr>
          <p:cNvPr id="11" name="모서리가 둥근 직사각형 10"/>
          <p:cNvSpPr/>
          <p:nvPr/>
        </p:nvSpPr>
        <p:spPr bwMode="auto">
          <a:xfrm>
            <a:off x="6181621" y="3143248"/>
            <a:ext cx="1676527" cy="164307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1000" dirty="0" smtClean="0"/>
              <a:t>       </a:t>
            </a:r>
            <a:endParaRPr lang="en-US" altLang="ko-KR" sz="1000" dirty="0" smtClean="0"/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altLang="ko-KR" sz="1000" dirty="0" smtClean="0"/>
              <a:t>  </a:t>
            </a:r>
            <a:r>
              <a:rPr lang="ko-KR" altLang="en-US" sz="1000" dirty="0" smtClean="0"/>
              <a:t>보물박스 종류 선택</a:t>
            </a:r>
            <a:endParaRPr lang="en-US" altLang="ko-KR" sz="1000" dirty="0" smtClean="0"/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altLang="ko-KR" sz="1000" dirty="0" smtClean="0"/>
              <a:t>  </a:t>
            </a:r>
            <a:r>
              <a:rPr lang="ko-KR" altLang="en-US" sz="1000" dirty="0" smtClean="0"/>
              <a:t>위치정보 노출여부선택</a:t>
            </a:r>
            <a:endParaRPr lang="en-US" altLang="ko-KR" sz="1000" dirty="0" smtClean="0"/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altLang="ko-KR" sz="1000" dirty="0" smtClean="0"/>
              <a:t>  </a:t>
            </a:r>
            <a:r>
              <a:rPr lang="ko-KR" altLang="en-US" sz="1000" dirty="0" smtClean="0"/>
              <a:t>근처 </a:t>
            </a:r>
            <a:r>
              <a:rPr lang="ko-KR" altLang="en-US" sz="1000" dirty="0" err="1" smtClean="0"/>
              <a:t>알리미</a:t>
            </a:r>
            <a:r>
              <a:rPr lang="ko-KR" altLang="en-US" sz="1000" dirty="0" smtClean="0"/>
              <a:t> 선택</a:t>
            </a:r>
            <a:endParaRPr lang="en-US" altLang="ko-KR" sz="1000" dirty="0" smtClean="0"/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altLang="ko-KR" sz="1000" dirty="0" smtClean="0"/>
              <a:t>   </a:t>
            </a:r>
            <a:r>
              <a:rPr lang="ko-KR" altLang="en-US" sz="1000" dirty="0" smtClean="0"/>
              <a:t>힌트</a:t>
            </a:r>
            <a:endParaRPr lang="en-US" altLang="ko-KR" sz="1000" dirty="0" smtClean="0"/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en-US" altLang="ko-KR" sz="1000" dirty="0" smtClean="0"/>
          </a:p>
        </p:txBody>
      </p:sp>
      <p:sp>
        <p:nvSpPr>
          <p:cNvPr id="12" name="직사각형 11"/>
          <p:cNvSpPr/>
          <p:nvPr/>
        </p:nvSpPr>
        <p:spPr>
          <a:xfrm>
            <a:off x="6429388" y="3000372"/>
            <a:ext cx="1214446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Hapcon.net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꺾인 연결선 13"/>
          <p:cNvCxnSpPr>
            <a:stCxn id="6" idx="2"/>
            <a:endCxn id="11" idx="2"/>
          </p:cNvCxnSpPr>
          <p:nvPr/>
        </p:nvCxnSpPr>
        <p:spPr>
          <a:xfrm rot="16200000" flipH="1">
            <a:off x="4761747" y="2528183"/>
            <a:ext cx="346039" cy="4170238"/>
          </a:xfrm>
          <a:prstGeom prst="bentConnector3">
            <a:avLst>
              <a:gd name="adj1" fmla="val 1660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>
            <a:stCxn id="4" idx="2"/>
            <a:endCxn id="6" idx="0"/>
          </p:cNvCxnSpPr>
          <p:nvPr/>
        </p:nvCxnSpPr>
        <p:spPr>
          <a:xfrm rot="16200000" flipH="1">
            <a:off x="2124116" y="3357561"/>
            <a:ext cx="1439911" cy="111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직사각형 9"/>
          <p:cNvSpPr/>
          <p:nvPr/>
        </p:nvSpPr>
        <p:spPr>
          <a:xfrm>
            <a:off x="2241380" y="3286124"/>
            <a:ext cx="1214446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접촉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8" name="꺾인 연결선 17"/>
          <p:cNvCxnSpPr>
            <a:stCxn id="6" idx="1"/>
            <a:endCxn id="4" idx="1"/>
          </p:cNvCxnSpPr>
          <p:nvPr/>
        </p:nvCxnSpPr>
        <p:spPr>
          <a:xfrm rot="10800000">
            <a:off x="2000233" y="2464588"/>
            <a:ext cx="11151" cy="1797101"/>
          </a:xfrm>
          <a:prstGeom prst="bentConnector3">
            <a:avLst>
              <a:gd name="adj1" fmla="val 215004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직사각형 18"/>
          <p:cNvSpPr/>
          <p:nvPr/>
        </p:nvSpPr>
        <p:spPr>
          <a:xfrm>
            <a:off x="1169810" y="2895481"/>
            <a:ext cx="1214446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보물확보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71538" y="5429264"/>
            <a:ext cx="67866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1200" dirty="0" smtClean="0"/>
              <a:t>특정 </a:t>
            </a:r>
            <a:r>
              <a:rPr lang="ko-KR" altLang="en-US" sz="1200" dirty="0" err="1" smtClean="0"/>
              <a:t>마켓팅</a:t>
            </a:r>
            <a:r>
              <a:rPr lang="en-US" altLang="ko-KR" sz="1200" dirty="0" smtClean="0"/>
              <a:t>:</a:t>
            </a:r>
            <a:r>
              <a:rPr lang="ko-KR" altLang="en-US" sz="1200" dirty="0" smtClean="0"/>
              <a:t>어디에 있는 가게로 와서 매출기여 하면 보물획득</a:t>
            </a:r>
            <a:endParaRPr lang="en-US" altLang="ko-KR" sz="1200" dirty="0" smtClean="0"/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/>
              <a:t>금호 고속버스 타면 보물획득</a:t>
            </a:r>
            <a:endParaRPr lang="en-US" altLang="ko-KR" sz="1200" dirty="0" smtClean="0"/>
          </a:p>
          <a:p>
            <a:pPr>
              <a:buFont typeface="Arial" pitchFamily="34" charset="0"/>
              <a:buChar char="•"/>
            </a:pPr>
            <a:r>
              <a:rPr lang="ko-KR" altLang="en-US" sz="1200" dirty="0" smtClean="0"/>
              <a:t>순수 현상금게임으로도 진행 가능</a:t>
            </a:r>
            <a:endParaRPr lang="en-US" altLang="ko-KR" sz="1200" dirty="0" smtClean="0"/>
          </a:p>
          <a:p>
            <a:pPr>
              <a:buFont typeface="Arial" pitchFamily="34" charset="0"/>
              <a:buChar char="•"/>
            </a:pPr>
            <a:r>
              <a:rPr lang="ko-KR" altLang="en-US" sz="1200" dirty="0" err="1" smtClean="0"/>
              <a:t>루팡</a:t>
            </a:r>
            <a:r>
              <a:rPr lang="ko-KR" altLang="en-US" sz="1200" dirty="0" smtClean="0"/>
              <a:t> 전용 보물 충전 후 </a:t>
            </a:r>
            <a:r>
              <a:rPr lang="ko-KR" altLang="en-US" sz="1200" dirty="0" err="1" smtClean="0"/>
              <a:t>루팡들을</a:t>
            </a:r>
            <a:r>
              <a:rPr lang="ko-KR" altLang="en-US" sz="1200" dirty="0" smtClean="0"/>
              <a:t> 나의 고정고객으로 확보 가능</a:t>
            </a:r>
            <a:endParaRPr lang="en-US" altLang="ko-KR" sz="1200" dirty="0" smtClean="0"/>
          </a:p>
          <a:p>
            <a:pPr>
              <a:buFont typeface="Arial" pitchFamily="34" charset="0"/>
              <a:buChar char="•"/>
            </a:pPr>
            <a:r>
              <a:rPr lang="ko-KR" altLang="en-US" sz="1200" b="1" dirty="0" smtClean="0"/>
              <a:t>가맹점주는 다른 장소에서도 능동적으로  단골고객을 확보 할 수 있음</a:t>
            </a:r>
            <a:endParaRPr lang="en-US" altLang="ko-KR" sz="1200" b="1" dirty="0" smtClean="0"/>
          </a:p>
        </p:txBody>
      </p:sp>
      <p:cxnSp>
        <p:nvCxnSpPr>
          <p:cNvPr id="22" name="꺾인 연결선 21"/>
          <p:cNvCxnSpPr>
            <a:stCxn id="4" idx="3"/>
            <a:endCxn id="6" idx="3"/>
          </p:cNvCxnSpPr>
          <p:nvPr/>
        </p:nvCxnSpPr>
        <p:spPr>
          <a:xfrm>
            <a:off x="3676759" y="2464587"/>
            <a:ext cx="11151" cy="1797101"/>
          </a:xfrm>
          <a:prstGeom prst="bentConnector3">
            <a:avLst>
              <a:gd name="adj1" fmla="val 215004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/>
          <p:cNvSpPr/>
          <p:nvPr/>
        </p:nvSpPr>
        <p:spPr>
          <a:xfrm>
            <a:off x="3308418" y="2808360"/>
            <a:ext cx="1214446" cy="3906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고정 고객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쌍방향 커뮤니티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모서리가 둥근 직사각형 23"/>
          <p:cNvSpPr/>
          <p:nvPr/>
        </p:nvSpPr>
        <p:spPr bwMode="auto">
          <a:xfrm>
            <a:off x="5143504" y="1571612"/>
            <a:ext cx="1000132" cy="35719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000" dirty="0" smtClean="0"/>
              <a:t>    or</a:t>
            </a:r>
            <a:r>
              <a:rPr lang="ko-KR" altLang="en-US" sz="1000" dirty="0" smtClean="0"/>
              <a:t>보물 박스</a:t>
            </a:r>
            <a:endParaRPr lang="en-US" altLang="ko-KR" sz="1000" dirty="0" smtClean="0"/>
          </a:p>
        </p:txBody>
      </p:sp>
      <p:cxnSp>
        <p:nvCxnSpPr>
          <p:cNvPr id="26" name="Shape 25"/>
          <p:cNvCxnSpPr>
            <a:stCxn id="4" idx="0"/>
            <a:endCxn id="24" idx="1"/>
          </p:cNvCxnSpPr>
          <p:nvPr/>
        </p:nvCxnSpPr>
        <p:spPr>
          <a:xfrm rot="5400000" flipH="1" flipV="1">
            <a:off x="3723108" y="865596"/>
            <a:ext cx="535785" cy="230500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hape 27"/>
          <p:cNvCxnSpPr>
            <a:stCxn id="24" idx="2"/>
            <a:endCxn id="6" idx="3"/>
          </p:cNvCxnSpPr>
          <p:nvPr/>
        </p:nvCxnSpPr>
        <p:spPr>
          <a:xfrm rot="5400000">
            <a:off x="3499297" y="2117415"/>
            <a:ext cx="2332886" cy="195566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타원 29"/>
          <p:cNvSpPr/>
          <p:nvPr/>
        </p:nvSpPr>
        <p:spPr>
          <a:xfrm>
            <a:off x="1011251" y="2928934"/>
            <a:ext cx="285752" cy="21431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2" name="꺾인 연결선 31"/>
          <p:cNvCxnSpPr>
            <a:stCxn id="12" idx="0"/>
            <a:endCxn id="4" idx="0"/>
          </p:cNvCxnSpPr>
          <p:nvPr/>
        </p:nvCxnSpPr>
        <p:spPr>
          <a:xfrm rot="16200000" flipV="1">
            <a:off x="4580364" y="544124"/>
            <a:ext cx="714380" cy="4198115"/>
          </a:xfrm>
          <a:prstGeom prst="bentConnector3">
            <a:avLst>
              <a:gd name="adj1" fmla="val 132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/>
          <p:cNvSpPr/>
          <p:nvPr/>
        </p:nvSpPr>
        <p:spPr>
          <a:xfrm>
            <a:off x="4786314" y="4868911"/>
            <a:ext cx="1214446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보물충전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4643438" y="4906896"/>
            <a:ext cx="285752" cy="21431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6440539" y="2252539"/>
            <a:ext cx="1214446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알림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타원 35"/>
          <p:cNvSpPr/>
          <p:nvPr/>
        </p:nvSpPr>
        <p:spPr>
          <a:xfrm>
            <a:off x="6335648" y="2285992"/>
            <a:ext cx="285752" cy="21431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타원 36"/>
          <p:cNvSpPr/>
          <p:nvPr/>
        </p:nvSpPr>
        <p:spPr>
          <a:xfrm>
            <a:off x="2093972" y="3324109"/>
            <a:ext cx="285752" cy="21431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타원 37"/>
          <p:cNvSpPr/>
          <p:nvPr/>
        </p:nvSpPr>
        <p:spPr>
          <a:xfrm>
            <a:off x="3172161" y="2917783"/>
            <a:ext cx="285752" cy="21431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451294" y="1620748"/>
            <a:ext cx="1214446" cy="285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다른보물획득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타원 38"/>
          <p:cNvSpPr/>
          <p:nvPr/>
        </p:nvSpPr>
        <p:spPr>
          <a:xfrm>
            <a:off x="3335252" y="1654201"/>
            <a:ext cx="285752" cy="21431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5034081" y="2824042"/>
            <a:ext cx="1214446" cy="3906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5%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적립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소비패턴 분석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타원 41"/>
          <p:cNvSpPr/>
          <p:nvPr/>
        </p:nvSpPr>
        <p:spPr>
          <a:xfrm>
            <a:off x="4929190" y="2868647"/>
            <a:ext cx="285752" cy="21431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>
                <a:latin typeface="나눔고딕" pitchFamily="50" charset="-127"/>
                <a:ea typeface="나눔고딕" pitchFamily="50" charset="-127"/>
              </a:rPr>
              <a:t>1</a:t>
            </a: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아이디어 개요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571472" y="785794"/>
            <a:ext cx="82868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아이디어 내용</a:t>
            </a:r>
            <a:r>
              <a:rPr kumimoji="0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가맹점 </a:t>
            </a:r>
            <a:r>
              <a:rPr kumimoji="0" lang="ko-KR" alt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루팡</a:t>
            </a: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게임 적용 예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>
                <a:latin typeface="나눔고딕" pitchFamily="50" charset="-127"/>
                <a:ea typeface="나눔고딕" pitchFamily="50" charset="-127"/>
              </a:rPr>
              <a:t>1</a:t>
            </a: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아이디어 개요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71472" y="785794"/>
            <a:ext cx="82868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아이디어 내용</a:t>
            </a:r>
            <a:r>
              <a:rPr kumimoji="0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단계별 </a:t>
            </a:r>
            <a:r>
              <a:rPr kumimoji="0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QR </a:t>
            </a: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적용 예(영동 가족 걷기 대회</a:t>
            </a:r>
            <a:r>
              <a:rPr kumimoji="0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" name="직선 화살표 연결선 4"/>
          <p:cNvCxnSpPr>
            <a:stCxn id="17" idx="2"/>
            <a:endCxn id="24" idx="0"/>
          </p:cNvCxnSpPr>
          <p:nvPr/>
        </p:nvCxnSpPr>
        <p:spPr>
          <a:xfrm rot="5400000">
            <a:off x="-678693" y="4036223"/>
            <a:ext cx="40719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직사각형 5"/>
          <p:cNvSpPr/>
          <p:nvPr/>
        </p:nvSpPr>
        <p:spPr bwMode="auto">
          <a:xfrm>
            <a:off x="214282" y="2214554"/>
            <a:ext cx="2286016" cy="5715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 1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차</a:t>
            </a: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정답</a:t>
            </a: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: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r>
              <a:rPr kumimoji="1" lang="ko-KR" altLang="en-US" sz="1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용두교</a:t>
            </a:r>
            <a:endParaRPr kumimoji="1" lang="en-US" altLang="ko-KR" sz="1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baseline="0" dirty="0" smtClean="0"/>
              <a:t>  </a:t>
            </a:r>
            <a:r>
              <a:rPr lang="ko-KR" altLang="en-US" sz="1200" baseline="0" dirty="0" smtClean="0"/>
              <a:t>힌트</a:t>
            </a:r>
            <a:r>
              <a:rPr lang="en-US" altLang="ko-KR" sz="1200" baseline="0" dirty="0" smtClean="0"/>
              <a:t>:</a:t>
            </a:r>
            <a:r>
              <a:rPr lang="ko-KR" altLang="en-US" sz="1200" baseline="0" dirty="0" smtClean="0"/>
              <a:t>거꾸로 있는 남자의 시선</a:t>
            </a:r>
            <a:endParaRPr kumimoji="1" lang="ko-K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8" name="그림 7" descr="3432_000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5796" y="2376492"/>
            <a:ext cx="1390650" cy="1695450"/>
          </a:xfrm>
          <a:prstGeom prst="rect">
            <a:avLst/>
          </a:prstGeom>
        </p:spPr>
      </p:pic>
      <p:pic>
        <p:nvPicPr>
          <p:cNvPr id="9" name="그림 8" descr="3432_000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03320" y="3761708"/>
            <a:ext cx="809624" cy="283368"/>
          </a:xfrm>
          <a:prstGeom prst="rect">
            <a:avLst/>
          </a:prstGeom>
        </p:spPr>
      </p:pic>
      <p:cxnSp>
        <p:nvCxnSpPr>
          <p:cNvPr id="10" name="직선 연결선 9"/>
          <p:cNvCxnSpPr>
            <a:endCxn id="8" idx="1"/>
          </p:cNvCxnSpPr>
          <p:nvPr/>
        </p:nvCxnSpPr>
        <p:spPr>
          <a:xfrm>
            <a:off x="2643174" y="3214686"/>
            <a:ext cx="1752622" cy="95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직사각형 10"/>
          <p:cNvSpPr/>
          <p:nvPr/>
        </p:nvSpPr>
        <p:spPr bwMode="auto">
          <a:xfrm>
            <a:off x="2857488" y="2928934"/>
            <a:ext cx="1428760" cy="7143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   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각각 고정식</a:t>
            </a:r>
            <a:endParaRPr kumimoji="1" lang="en-US" altLang="ko-KR" sz="1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baseline="0" dirty="0" smtClean="0"/>
              <a:t> </a:t>
            </a:r>
            <a:r>
              <a:rPr lang="ko-KR" altLang="en-US" sz="1200" dirty="0" smtClean="0"/>
              <a:t>   </a:t>
            </a:r>
            <a:r>
              <a:rPr lang="en-US" altLang="ko-KR" sz="1200" baseline="0" dirty="0" smtClean="0"/>
              <a:t>QR </a:t>
            </a:r>
            <a:r>
              <a:rPr lang="ko-KR" altLang="en-US" sz="1200" baseline="0" dirty="0" smtClean="0"/>
              <a:t>설치</a:t>
            </a:r>
            <a:endParaRPr kumimoji="1" lang="ko-K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6929454" y="2857496"/>
            <a:ext cx="1428760" cy="7143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  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스마트 폰</a:t>
            </a: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 </a:t>
            </a:r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  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QR 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인식 </a:t>
            </a:r>
            <a:endParaRPr kumimoji="1" lang="en-US" altLang="ko-KR" sz="1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3" name="직선 연결선 12"/>
          <p:cNvCxnSpPr>
            <a:stCxn id="8" idx="3"/>
            <a:endCxn id="12" idx="1"/>
          </p:cNvCxnSpPr>
          <p:nvPr/>
        </p:nvCxnSpPr>
        <p:spPr>
          <a:xfrm flipV="1">
            <a:off x="5786446" y="3214686"/>
            <a:ext cx="1143008" cy="9531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 bwMode="auto">
          <a:xfrm>
            <a:off x="6940340" y="4714884"/>
            <a:ext cx="1428760" cy="7143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      </a:t>
            </a:r>
            <a:r>
              <a:rPr kumimoji="1" lang="ko-K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모바일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전용</a:t>
            </a: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 smtClean="0">
                <a:latin typeface="굴림" pitchFamily="50" charset="-127"/>
                <a:ea typeface="굴림" pitchFamily="50" charset="-127"/>
              </a:rPr>
              <a:t>      </a:t>
            </a:r>
            <a:r>
              <a:rPr lang="ko-KR" altLang="en-US" sz="1200" dirty="0" smtClean="0">
                <a:latin typeface="굴림" pitchFamily="50" charset="-127"/>
                <a:ea typeface="굴림" pitchFamily="50" charset="-127"/>
              </a:rPr>
              <a:t>페이지 연결</a:t>
            </a:r>
            <a:endParaRPr kumimoji="1" lang="ko-K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5" name="직선 화살표 연결선 14"/>
          <p:cNvCxnSpPr>
            <a:stCxn id="12" idx="2"/>
            <a:endCxn id="14" idx="0"/>
          </p:cNvCxnSpPr>
          <p:nvPr/>
        </p:nvCxnSpPr>
        <p:spPr>
          <a:xfrm rot="16200000" flipH="1">
            <a:off x="7077773" y="4137937"/>
            <a:ext cx="1143008" cy="108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직사각형 15"/>
          <p:cNvSpPr/>
          <p:nvPr/>
        </p:nvSpPr>
        <p:spPr bwMode="auto">
          <a:xfrm>
            <a:off x="6786578" y="5715016"/>
            <a:ext cx="1725398" cy="50006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1200" dirty="0" smtClean="0"/>
              <a:t> 단계마다 </a:t>
            </a:r>
            <a:endParaRPr lang="en-US" altLang="ko-KR" sz="1200" dirty="0" smtClean="0"/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보물 박스 자동 시상</a:t>
            </a:r>
          </a:p>
        </p:txBody>
      </p:sp>
      <p:sp>
        <p:nvSpPr>
          <p:cNvPr id="17" name="직사각형 16"/>
          <p:cNvSpPr/>
          <p:nvPr/>
        </p:nvSpPr>
        <p:spPr bwMode="auto">
          <a:xfrm>
            <a:off x="214282" y="1428736"/>
            <a:ext cx="2286016" cy="5715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   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온라인 보물찾기 공지</a:t>
            </a:r>
            <a:endParaRPr kumimoji="1" lang="en-US" altLang="ko-KR" sz="1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 smtClean="0"/>
              <a:t>   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힌트</a:t>
            </a: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:</a:t>
            </a:r>
            <a:r>
              <a:rPr lang="en-US" altLang="ko-KR" sz="1200" baseline="0" dirty="0" smtClean="0"/>
              <a:t> </a:t>
            </a:r>
            <a:r>
              <a:rPr lang="ko-KR" altLang="en-US" sz="1200" baseline="0" dirty="0" smtClean="0"/>
              <a:t>용머리 다리 북쪽</a:t>
            </a:r>
            <a:endParaRPr kumimoji="1" lang="ko-K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/>
          <p:cNvSpPr/>
          <p:nvPr/>
        </p:nvSpPr>
        <p:spPr bwMode="auto">
          <a:xfrm>
            <a:off x="214282" y="3000372"/>
            <a:ext cx="2286016" cy="5715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 2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차</a:t>
            </a: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정답</a:t>
            </a: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: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용두공원 남자 조형물</a:t>
            </a:r>
            <a:endParaRPr kumimoji="1" lang="en-US" altLang="ko-KR" sz="1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baseline="0" dirty="0" smtClean="0"/>
              <a:t>  </a:t>
            </a:r>
            <a:r>
              <a:rPr lang="ko-KR" altLang="en-US" sz="1200" baseline="0" dirty="0" smtClean="0"/>
              <a:t>힌트</a:t>
            </a:r>
            <a:r>
              <a:rPr lang="en-US" altLang="ko-KR" sz="1200" baseline="0" dirty="0" smtClean="0"/>
              <a:t>:</a:t>
            </a:r>
            <a:r>
              <a:rPr lang="ko-KR" altLang="en-US" sz="1200" baseline="0" dirty="0" smtClean="0"/>
              <a:t>순수한 표정의 소년</a:t>
            </a:r>
            <a:r>
              <a:rPr lang="ko-KR" altLang="en-US" sz="1200" dirty="0" smtClean="0"/>
              <a:t> </a:t>
            </a:r>
            <a:endParaRPr kumimoji="1" lang="ko-K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/>
          <p:cNvSpPr/>
          <p:nvPr/>
        </p:nvSpPr>
        <p:spPr bwMode="auto">
          <a:xfrm>
            <a:off x="214282" y="3857628"/>
            <a:ext cx="2643206" cy="5715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 3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차 정답</a:t>
            </a: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: 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용두공원 </a:t>
            </a:r>
            <a:r>
              <a:rPr kumimoji="1" lang="ko-KR" altLang="en-US" sz="1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복사집아들래미</a:t>
            </a:r>
            <a:endParaRPr kumimoji="1" lang="en-US" altLang="ko-KR" sz="1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baseline="0" dirty="0" smtClean="0"/>
              <a:t>  </a:t>
            </a:r>
            <a:r>
              <a:rPr lang="ko-KR" altLang="en-US" sz="1200" baseline="0" dirty="0" smtClean="0"/>
              <a:t>힌트</a:t>
            </a:r>
            <a:r>
              <a:rPr lang="en-US" altLang="ko-KR" sz="1200" baseline="0" dirty="0" smtClean="0"/>
              <a:t>:</a:t>
            </a:r>
            <a:r>
              <a:rPr lang="ko-KR" altLang="en-US" sz="1200" dirty="0" smtClean="0"/>
              <a:t>나라와 겨레를 위해 싸운</a:t>
            </a:r>
            <a:endParaRPr lang="en-US" altLang="ko-KR" sz="1200" dirty="0" smtClean="0"/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 smtClean="0"/>
              <a:t> </a:t>
            </a:r>
            <a:r>
              <a:rPr lang="ko-KR" altLang="en-US" sz="1200" dirty="0" smtClean="0"/>
              <a:t> 영령들의 아침</a:t>
            </a:r>
            <a:endParaRPr lang="en-US" altLang="ko-KR" sz="1200" dirty="0" smtClean="0"/>
          </a:p>
        </p:txBody>
      </p:sp>
      <p:sp>
        <p:nvSpPr>
          <p:cNvPr id="22" name="직사각형 21"/>
          <p:cNvSpPr/>
          <p:nvPr/>
        </p:nvSpPr>
        <p:spPr bwMode="auto">
          <a:xfrm>
            <a:off x="214282" y="4643446"/>
            <a:ext cx="2286016" cy="5715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 4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차 정답</a:t>
            </a: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sz="1200" dirty="0" smtClean="0"/>
              <a:t>충혼탑</a:t>
            </a:r>
            <a:endParaRPr kumimoji="1" lang="en-US" altLang="ko-KR" sz="1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baseline="0" dirty="0" smtClean="0"/>
              <a:t>  </a:t>
            </a:r>
            <a:r>
              <a:rPr lang="ko-KR" altLang="en-US" sz="1200" baseline="0" dirty="0" smtClean="0"/>
              <a:t>힌트</a:t>
            </a:r>
            <a:r>
              <a:rPr lang="en-US" altLang="ko-KR" sz="1200" baseline="0" dirty="0" smtClean="0"/>
              <a:t>:</a:t>
            </a:r>
            <a:r>
              <a:rPr lang="ko-KR" altLang="en-US" sz="1200" baseline="0" dirty="0" smtClean="0"/>
              <a:t>군민의 세금으로 만든</a:t>
            </a:r>
            <a:endParaRPr lang="en-US" altLang="ko-KR" sz="1200" baseline="0" dirty="0" smtClean="0"/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 smtClean="0"/>
              <a:t>  </a:t>
            </a:r>
            <a:r>
              <a:rPr lang="ko-KR" altLang="en-US" sz="1200" dirty="0" smtClean="0"/>
              <a:t>운동장의 서쪽</a:t>
            </a:r>
            <a:endParaRPr lang="en-US" altLang="ko-KR" sz="1200" dirty="0" smtClean="0"/>
          </a:p>
        </p:txBody>
      </p:sp>
      <p:sp>
        <p:nvSpPr>
          <p:cNvPr id="23" name="직사각형 22"/>
          <p:cNvSpPr/>
          <p:nvPr/>
        </p:nvSpPr>
        <p:spPr bwMode="auto">
          <a:xfrm>
            <a:off x="214282" y="5357826"/>
            <a:ext cx="2500330" cy="5715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 5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차</a:t>
            </a: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정답</a:t>
            </a:r>
            <a:r>
              <a:rPr kumimoji="1" lang="en-US" altLang="ko-K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:</a:t>
            </a:r>
            <a:r>
              <a:rPr kumimoji="1" lang="ko-KR" alt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군민 운동장</a:t>
            </a:r>
            <a:endParaRPr kumimoji="1" lang="en-US" altLang="ko-KR" sz="1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baseline="0" dirty="0" smtClean="0"/>
              <a:t>  </a:t>
            </a:r>
            <a:r>
              <a:rPr lang="ko-KR" altLang="en-US" sz="1200" baseline="0" dirty="0" smtClean="0"/>
              <a:t>힌트</a:t>
            </a:r>
            <a:r>
              <a:rPr lang="en-US" altLang="ko-KR" sz="1200" baseline="0" dirty="0" smtClean="0"/>
              <a:t>: 36</a:t>
            </a:r>
            <a:r>
              <a:rPr lang="en-US" altLang="ko-KR" sz="1200" dirty="0" smtClean="0"/>
              <a:t> 1 0’  27.79”</a:t>
            </a:r>
            <a:r>
              <a:rPr lang="ko-KR" altLang="en-US" sz="1200" dirty="0" smtClean="0"/>
              <a:t>북</a:t>
            </a:r>
            <a:endParaRPr lang="en-US" altLang="ko-KR" sz="1200" dirty="0" smtClean="0"/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baseline="0" dirty="0" smtClean="0"/>
              <a:t>          127  46’  57.51”</a:t>
            </a:r>
            <a:r>
              <a:rPr lang="ko-KR" altLang="en-US" sz="1200" baseline="0" dirty="0" smtClean="0"/>
              <a:t>동</a:t>
            </a:r>
            <a:endParaRPr lang="en-US" altLang="ko-KR" sz="1200" baseline="0" dirty="0" smtClean="0"/>
          </a:p>
        </p:txBody>
      </p:sp>
      <p:sp>
        <p:nvSpPr>
          <p:cNvPr id="24" name="직사각형 23"/>
          <p:cNvSpPr/>
          <p:nvPr/>
        </p:nvSpPr>
        <p:spPr bwMode="auto">
          <a:xfrm>
            <a:off x="214282" y="6072206"/>
            <a:ext cx="2286016" cy="5715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1200" dirty="0" smtClean="0"/>
              <a:t> </a:t>
            </a:r>
            <a:r>
              <a:rPr lang="en-US" altLang="ko-KR" sz="1200" dirty="0" smtClean="0"/>
              <a:t>6</a:t>
            </a:r>
            <a:r>
              <a:rPr lang="ko-KR" altLang="en-US" sz="1200" dirty="0" smtClean="0"/>
              <a:t>차 정답 </a:t>
            </a:r>
            <a:endParaRPr lang="en-US" altLang="ko-KR" sz="1200" dirty="0" smtClean="0"/>
          </a:p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dirty="0" smtClean="0"/>
              <a:t>   </a:t>
            </a:r>
            <a:r>
              <a:rPr lang="ko-KR" altLang="en-US" sz="1200" dirty="0" smtClean="0"/>
              <a:t>영동군청 농협은행</a:t>
            </a:r>
            <a:r>
              <a:rPr lang="en-US" altLang="ko-KR" sz="1200" baseline="0" dirty="0" smtClean="0"/>
              <a:t>  </a:t>
            </a:r>
          </a:p>
        </p:txBody>
      </p:sp>
      <p:cxnSp>
        <p:nvCxnSpPr>
          <p:cNvPr id="26" name="직선 화살표 연결선 25"/>
          <p:cNvCxnSpPr>
            <a:stCxn id="14" idx="2"/>
            <a:endCxn id="16" idx="0"/>
          </p:cNvCxnSpPr>
          <p:nvPr/>
        </p:nvCxnSpPr>
        <p:spPr>
          <a:xfrm rot="5400000">
            <a:off x="7509123" y="5569419"/>
            <a:ext cx="285752" cy="54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모서리가 둥근 직사각형 28"/>
          <p:cNvSpPr/>
          <p:nvPr/>
        </p:nvSpPr>
        <p:spPr>
          <a:xfrm>
            <a:off x="4786314" y="4643446"/>
            <a:ext cx="3571900" cy="10715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" name="그림 23" descr="23423_000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4286256"/>
            <a:ext cx="3286148" cy="2375583"/>
          </a:xfrm>
          <a:prstGeom prst="rect">
            <a:avLst/>
          </a:prstGeom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0825" y="2603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200" b="1" dirty="0">
                <a:latin typeface="나눔고딕" pitchFamily="50" charset="-127"/>
                <a:ea typeface="나눔고딕" pitchFamily="50" charset="-127"/>
              </a:rPr>
              <a:t>1</a:t>
            </a:r>
            <a:r>
              <a:rPr kumimoji="0" lang="en-US" altLang="ko-KR" sz="2200" b="1" dirty="0" smtClean="0">
                <a:latin typeface="나눔고딕" pitchFamily="50" charset="-127"/>
                <a:ea typeface="나눔고딕" pitchFamily="50" charset="-127"/>
              </a:rPr>
              <a:t>. </a:t>
            </a:r>
            <a:r>
              <a:rPr kumimoji="0" lang="ko-KR" altLang="en-US" sz="2200" b="1" dirty="0" smtClean="0">
                <a:latin typeface="나눔고딕" pitchFamily="50" charset="-127"/>
                <a:ea typeface="나눔고딕" pitchFamily="50" charset="-127"/>
              </a:rPr>
              <a:t>아이디어 개요</a:t>
            </a:r>
            <a:endParaRPr kumimoji="0" lang="ko-KR" altLang="en-US" sz="2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71472" y="785794"/>
            <a:ext cx="82868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아이디어 내용</a:t>
            </a:r>
            <a:r>
              <a:rPr kumimoji="0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복합 적용 예</a:t>
            </a:r>
            <a:r>
              <a:rPr kumimoji="0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kumimoji="0"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영동 산과고 금연 캠페인 실제 적용</a:t>
            </a:r>
            <a:r>
              <a:rPr kumimoji="0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그림 8" descr="4353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1643050"/>
            <a:ext cx="3276626" cy="2495899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1785918" y="3500438"/>
            <a:ext cx="916197" cy="327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금연상식</a:t>
            </a:r>
            <a:endParaRPr lang="ko-KR" altLang="en-US" sz="1200" dirty="0"/>
          </a:p>
        </p:txBody>
      </p:sp>
      <p:sp>
        <p:nvSpPr>
          <p:cNvPr id="14" name="직사각형 13"/>
          <p:cNvSpPr/>
          <p:nvPr/>
        </p:nvSpPr>
        <p:spPr>
          <a:xfrm>
            <a:off x="1071538" y="2143116"/>
            <a:ext cx="2286016" cy="34862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800" dirty="0" smtClean="0"/>
              <a:t>담배 </a:t>
            </a:r>
            <a:r>
              <a:rPr lang="en-US" altLang="ko-KR" sz="800" dirty="0" smtClean="0"/>
              <a:t>1</a:t>
            </a:r>
            <a:r>
              <a:rPr lang="ko-KR" altLang="en-US" sz="800" dirty="0" smtClean="0"/>
              <a:t>개비를 피우면 수명이 얼마나 줄까요</a:t>
            </a:r>
            <a:r>
              <a:rPr lang="en-US" altLang="ko-KR" sz="800" dirty="0" smtClean="0"/>
              <a:t>?</a:t>
            </a:r>
            <a:endParaRPr lang="ko-KR" altLang="en-US" sz="800" dirty="0"/>
          </a:p>
        </p:txBody>
      </p:sp>
      <p:sp>
        <p:nvSpPr>
          <p:cNvPr id="15" name="직사각형 14"/>
          <p:cNvSpPr/>
          <p:nvPr/>
        </p:nvSpPr>
        <p:spPr>
          <a:xfrm>
            <a:off x="1428728" y="2428868"/>
            <a:ext cx="1428760" cy="28575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ko-KR" altLang="en-US" sz="1000" dirty="0" smtClean="0"/>
              <a:t>답</a:t>
            </a:r>
            <a:r>
              <a:rPr lang="en-US" altLang="ko-KR" sz="1000" dirty="0" smtClean="0"/>
              <a:t>:</a:t>
            </a:r>
            <a:endParaRPr lang="ko-KR" altLang="en-US" sz="1000" dirty="0"/>
          </a:p>
        </p:txBody>
      </p:sp>
      <p:sp>
        <p:nvSpPr>
          <p:cNvPr id="16" name="직사각형 15"/>
          <p:cNvSpPr/>
          <p:nvPr/>
        </p:nvSpPr>
        <p:spPr>
          <a:xfrm>
            <a:off x="928662" y="1500174"/>
            <a:ext cx="2571768" cy="4286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err="1" smtClean="0">
                <a:solidFill>
                  <a:schemeClr val="tx1"/>
                </a:solidFill>
              </a:rPr>
              <a:t>플레쉬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 금연 퀴즈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pic>
        <p:nvPicPr>
          <p:cNvPr id="17" name="그림 16" descr="343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5176" y="1714488"/>
            <a:ext cx="3634476" cy="2357454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5438118" y="1500174"/>
            <a:ext cx="2571768" cy="4286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금연 홍보 동영상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857224" y="4286256"/>
            <a:ext cx="2571768" cy="4286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흡연 </a:t>
            </a:r>
            <a:r>
              <a:rPr lang="ko-KR" altLang="en-US" sz="1200" b="1" dirty="0" err="1" smtClean="0">
                <a:solidFill>
                  <a:schemeClr val="tx1"/>
                </a:solidFill>
              </a:rPr>
              <a:t>파파라치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(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탐정놀이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)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357290" y="4929198"/>
            <a:ext cx="1428760" cy="64294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800" dirty="0" smtClean="0"/>
              <a:t>산과고 흡연학생사진을</a:t>
            </a:r>
            <a:endParaRPr lang="en-US" altLang="ko-KR" sz="800" dirty="0" smtClean="0"/>
          </a:p>
          <a:p>
            <a:pPr algn="ctr"/>
            <a:r>
              <a:rPr lang="ko-KR" altLang="en-US" sz="800" dirty="0" smtClean="0"/>
              <a:t>올리면 보물박스 제공</a:t>
            </a:r>
            <a:endParaRPr lang="en-US" altLang="ko-KR" sz="800" dirty="0" smtClean="0"/>
          </a:p>
        </p:txBody>
      </p:sp>
      <p:sp>
        <p:nvSpPr>
          <p:cNvPr id="27" name="직사각형 26"/>
          <p:cNvSpPr/>
          <p:nvPr/>
        </p:nvSpPr>
        <p:spPr>
          <a:xfrm>
            <a:off x="5275229" y="4386194"/>
            <a:ext cx="2571768" cy="4286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상습 흡연지역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 QR 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보물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43504" y="5000636"/>
            <a:ext cx="28575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1000" dirty="0" smtClean="0"/>
              <a:t>  하루 한번 상습흡연장소에 있는 </a:t>
            </a:r>
            <a:r>
              <a:rPr lang="en-US" altLang="ko-KR" sz="1000" dirty="0" smtClean="0"/>
              <a:t>QR </a:t>
            </a:r>
            <a:r>
              <a:rPr lang="ko-KR" altLang="en-US" sz="1000" dirty="0" smtClean="0"/>
              <a:t>보물을 접수하세요</a:t>
            </a:r>
            <a:r>
              <a:rPr lang="en-US" altLang="ko-KR" sz="1000" dirty="0" smtClean="0"/>
              <a:t>.</a:t>
            </a:r>
          </a:p>
          <a:p>
            <a:endParaRPr lang="en-US" altLang="ko-KR" sz="1000" dirty="0" smtClean="0"/>
          </a:p>
        </p:txBody>
      </p:sp>
      <p:pic>
        <p:nvPicPr>
          <p:cNvPr id="31" name="그림 30" descr="32_0000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2152" y="3857628"/>
            <a:ext cx="885892" cy="8667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17445</TotalTime>
  <Words>1729</Words>
  <Application>Microsoft Office PowerPoint</Application>
  <PresentationFormat>화면 슬라이드 쇼(4:3)</PresentationFormat>
  <Paragraphs>425</Paragraphs>
  <Slides>20</Slides>
  <Notes>11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yunyee</dc:creator>
  <cp:lastModifiedBy>owner</cp:lastModifiedBy>
  <cp:revision>1495</cp:revision>
  <dcterms:created xsi:type="dcterms:W3CDTF">2010-02-02T01:58:10Z</dcterms:created>
  <dcterms:modified xsi:type="dcterms:W3CDTF">2011-07-03T02:49:29Z</dcterms:modified>
</cp:coreProperties>
</file>