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5"/>
  </p:notesMasterIdLst>
  <p:sldIdLst>
    <p:sldId id="269" r:id="rId2"/>
    <p:sldId id="274" r:id="rId3"/>
    <p:sldId id="275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200" autoAdjust="0"/>
  </p:normalViewPr>
  <p:slideViewPr>
    <p:cSldViewPr snapToGrid="0">
      <p:cViewPr varScale="1">
        <p:scale>
          <a:sx n="80" d="100"/>
          <a:sy n="80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E0AF-BB92-43D9-8EA7-036B9C77951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C992-2903-48FE-8631-548ACE4E7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32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43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70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8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08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14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4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88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12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1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3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4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47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8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3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0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35F1-6821-4D1A-9F52-82C1309197B8}" type="datetimeFigureOut">
              <a:rPr lang="ko-KR" altLang="en-US" smtClean="0"/>
              <a:t>2022-02-08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B72467-D15E-4721-8594-F1A5040EE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1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274659328" descr="EMB00003d8c2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9447"/>
            <a:ext cx="2532456" cy="34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74660048" descr="EMB00003d8c2f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8" y="999446"/>
            <a:ext cx="2453054" cy="34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327"/>
            <a:ext cx="5011890" cy="2438674"/>
          </a:xfrm>
          <a:prstGeom prst="rect">
            <a:avLst/>
          </a:prstGeom>
        </p:spPr>
      </p:pic>
      <p:pic>
        <p:nvPicPr>
          <p:cNvPr id="17" name="내용 개체 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999443"/>
            <a:ext cx="7162798" cy="46364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567"/>
            <a:ext cx="5011890" cy="60510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70" y="5635869"/>
            <a:ext cx="7051430" cy="123371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9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4292" y="19887"/>
            <a:ext cx="7132319" cy="615777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   </a:t>
            </a:r>
            <a:r>
              <a:rPr lang="ko-KR" altLang="en-US" sz="32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식당</a:t>
            </a:r>
            <a:r>
              <a:rPr lang="en-US" altLang="ko-KR" sz="32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32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카페 현재 설치 현장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17" y="545124"/>
            <a:ext cx="2789475" cy="2804745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4" y="545124"/>
            <a:ext cx="3276687" cy="280474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124"/>
            <a:ext cx="2380261" cy="28047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3" y="3446585"/>
            <a:ext cx="3276687" cy="34114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3446585"/>
            <a:ext cx="2384771" cy="34114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16" y="3446585"/>
            <a:ext cx="2789475" cy="341141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33" y="0"/>
            <a:ext cx="3476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5564" y="869932"/>
            <a:ext cx="9927802" cy="818803"/>
          </a:xfrm>
        </p:spPr>
        <p:txBody>
          <a:bodyPr>
            <a:noAutofit/>
          </a:bodyPr>
          <a:lstStyle/>
          <a:p>
            <a:r>
              <a:rPr lang="ko-KR" altLang="en-US" sz="4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도시형 스마트 팜 소자본 창업 과 정부 혜택</a:t>
            </a:r>
            <a:endParaRPr lang="ko-KR" altLang="en-US" sz="4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5564" y="1828800"/>
            <a:ext cx="11916435" cy="4879571"/>
          </a:xfrm>
        </p:spPr>
        <p:txBody>
          <a:bodyPr>
            <a:normAutofit/>
          </a:bodyPr>
          <a:lstStyle/>
          <a:p>
            <a:pPr algn="l" fontAlgn="base"/>
            <a:r>
              <a:rPr lang="ko-KR" altLang="en-US" sz="2000" b="1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정부와 기업이 지원하여 스마트 팜 최첨단 재배단지를 통해 고소득을 올릴 수 있으며 노후준비 끝 </a:t>
            </a:r>
            <a:endParaRPr lang="en-US" altLang="ko-KR" sz="2000" b="1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/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미래 직업에 관한 희소식을 전하며 미래 스마트재배사업에 초대합니다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l" fontAlgn="base"/>
            <a:endParaRPr lang="en-US" altLang="ko-KR" sz="1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 latinLnBrk="0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일반인 스마트 팜 지원종합자금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거치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상환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이자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1%)</a:t>
            </a:r>
          </a:p>
          <a:p>
            <a:pPr algn="l" fontAlgn="base" latinLnBrk="0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 스마트 팜 지원사업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거치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상환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이자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1%)</a:t>
            </a:r>
          </a:p>
          <a:p>
            <a:pPr algn="l" fontAlgn="base" latinLnBrk="0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귀농 창업 지원 자금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억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거치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상환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이자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2%)</a:t>
            </a:r>
          </a:p>
          <a:p>
            <a:pPr algn="l" fontAlgn="base" latinLnBrk="0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주택 지원 자금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7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</a:t>
            </a:r>
          </a:p>
          <a:p>
            <a:pPr algn="l" fontAlgn="base" latinLnBrk="0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귀농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촌 시 이사비용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교육비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..10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여가지 혜택 별도 지자체 지원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fontAlgn="base" latinLnBrk="0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전라도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충청도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경상도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강원도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지역별 선착순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 마감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/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*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식당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카페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직접 재배 후 매출을 올릴 수 있습니다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44" y="2676292"/>
            <a:ext cx="3896421" cy="24086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7" y="5287646"/>
            <a:ext cx="4554343" cy="12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9870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156</Words>
  <Application>Microsoft Office PowerPoint</Application>
  <PresentationFormat>와이드스크린</PresentationFormat>
  <Paragraphs>13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HY헤드라인M</vt:lpstr>
      <vt:lpstr>맑은 고딕</vt:lpstr>
      <vt:lpstr>Arial</vt:lpstr>
      <vt:lpstr>Trebuchet MS</vt:lpstr>
      <vt:lpstr>Wingdings 3</vt:lpstr>
      <vt:lpstr>패싯</vt:lpstr>
      <vt:lpstr>PowerPoint 프레젠테이션</vt:lpstr>
      <vt:lpstr>   전국 식당/카페 현재 설치 현장</vt:lpstr>
      <vt:lpstr>도시형 스마트 팜 소자본 창업 과 정부 혜택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gdy</cp:lastModifiedBy>
  <cp:revision>65</cp:revision>
  <dcterms:created xsi:type="dcterms:W3CDTF">2018-05-30T06:01:58Z</dcterms:created>
  <dcterms:modified xsi:type="dcterms:W3CDTF">2022-02-08T06:28:09Z</dcterms:modified>
</cp:coreProperties>
</file>