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05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클릭하여 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0FBFC-08BF-4FEC-86B8-E7B33E85C4D0}" type="datetimeFigureOut">
              <a:rPr lang="ko-KR" altLang="en-US" smtClean="0"/>
              <a:t>2022-01-27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E1A4F-F38C-4437-99B1-F24CD0D6989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88659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0FBFC-08BF-4FEC-86B8-E7B33E85C4D0}" type="datetimeFigureOut">
              <a:rPr lang="ko-KR" altLang="en-US" smtClean="0"/>
              <a:t>2022-01-27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E1A4F-F38C-4437-99B1-F24CD0D6989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889751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0FBFC-08BF-4FEC-86B8-E7B33E85C4D0}" type="datetimeFigureOut">
              <a:rPr lang="ko-KR" altLang="en-US" smtClean="0"/>
              <a:t>2022-01-27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E1A4F-F38C-4437-99B1-F24CD0D6989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362746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0FBFC-08BF-4FEC-86B8-E7B33E85C4D0}" type="datetimeFigureOut">
              <a:rPr lang="ko-KR" altLang="en-US" smtClean="0"/>
              <a:t>2022-01-27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E1A4F-F38C-4437-99B1-F24CD0D6989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60304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0FBFC-08BF-4FEC-86B8-E7B33E85C4D0}" type="datetimeFigureOut">
              <a:rPr lang="ko-KR" altLang="en-US" smtClean="0"/>
              <a:t>2022-01-27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E1A4F-F38C-4437-99B1-F24CD0D6989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980668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0FBFC-08BF-4FEC-86B8-E7B33E85C4D0}" type="datetimeFigureOut">
              <a:rPr lang="ko-KR" altLang="en-US" smtClean="0"/>
              <a:t>2022-01-27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E1A4F-F38C-4437-99B1-F24CD0D6989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105705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0FBFC-08BF-4FEC-86B8-E7B33E85C4D0}" type="datetimeFigureOut">
              <a:rPr lang="ko-KR" altLang="en-US" smtClean="0"/>
              <a:t>2022-01-27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E1A4F-F38C-4437-99B1-F24CD0D6989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49161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0FBFC-08BF-4FEC-86B8-E7B33E85C4D0}" type="datetimeFigureOut">
              <a:rPr lang="ko-KR" altLang="en-US" smtClean="0"/>
              <a:t>2022-01-27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E1A4F-F38C-4437-99B1-F24CD0D6989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164696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0FBFC-08BF-4FEC-86B8-E7B33E85C4D0}" type="datetimeFigureOut">
              <a:rPr lang="ko-KR" altLang="en-US" smtClean="0"/>
              <a:t>2022-01-27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E1A4F-F38C-4437-99B1-F24CD0D6989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881353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0FBFC-08BF-4FEC-86B8-E7B33E85C4D0}" type="datetimeFigureOut">
              <a:rPr lang="ko-KR" altLang="en-US" smtClean="0"/>
              <a:t>2022-01-27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E1A4F-F38C-4437-99B1-F24CD0D6989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143022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0FBFC-08BF-4FEC-86B8-E7B33E85C4D0}" type="datetimeFigureOut">
              <a:rPr lang="ko-KR" altLang="en-US" smtClean="0"/>
              <a:t>2022-01-27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E1A4F-F38C-4437-99B1-F24CD0D6989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922565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10FBFC-08BF-4FEC-86B8-E7B33E85C4D0}" type="datetimeFigureOut">
              <a:rPr lang="ko-KR" altLang="en-US" smtClean="0"/>
              <a:t>2022-01-27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AE1A4F-F38C-4437-99B1-F24CD0D6989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108137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ko-KR" altLang="en-US"/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074" y="449164"/>
            <a:ext cx="11471562" cy="6121598"/>
          </a:xfrm>
          <a:prstGeom prst="rect">
            <a:avLst/>
          </a:prstGeom>
        </p:spPr>
      </p:pic>
      <p:pic>
        <p:nvPicPr>
          <p:cNvPr id="5" name="그림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583" y="2019993"/>
            <a:ext cx="3732472" cy="438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94439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와이드스크린</PresentationFormat>
  <Paragraphs>0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맑은 고딕</vt:lpstr>
      <vt:lpstr>Arial</vt:lpstr>
      <vt:lpstr>Office 테마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Windows 사용자</dc:creator>
  <cp:lastModifiedBy>Windows 사용자</cp:lastModifiedBy>
  <cp:revision>1</cp:revision>
  <dcterms:created xsi:type="dcterms:W3CDTF">2022-01-27T06:32:31Z</dcterms:created>
  <dcterms:modified xsi:type="dcterms:W3CDTF">2022-01-27T06:33:00Z</dcterms:modified>
</cp:coreProperties>
</file>