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595" r:id="rId2"/>
    <p:sldId id="8005" r:id="rId3"/>
    <p:sldId id="8002" r:id="rId4"/>
    <p:sldId id="8003" r:id="rId5"/>
    <p:sldId id="8000" r:id="rId6"/>
    <p:sldId id="8004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050" autoAdjust="0"/>
    <p:restoredTop sz="96544" autoAdjust="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2020-10-29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2020-10-29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2020. 11. 1.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11. 30.)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중요폴더\Desktop\2020 신소윤\회의자료\주간업무(2020)\10.26.~11.1\2020.10.21 국회 환경노동위원회 피해현장 방문 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494875"/>
              </p:ext>
            </p:extLst>
          </p:nvPr>
        </p:nvGraphicFramePr>
        <p:xfrm>
          <a:off x="6277823" y="0"/>
          <a:ext cx="2866177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77"/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53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76672"/>
            <a:ext cx="914400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신규시책 발굴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타시군 우수시책 등 우리군에서 즉시 시행 가능한 시책 발굴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8702" y="2636912"/>
            <a:ext cx="9144000" cy="1588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주요업무 추진실적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보고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11.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각팀장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보고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부서장 배석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4293096"/>
            <a:ext cx="849694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예산요구서 제출 및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e-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호조 입력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11.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까지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조정 및 심의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11.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까지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확정 및 의회 제출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11.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4785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116632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군민고충처리위원회 개최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장정순 위원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신규 위원 위촉 및 신임 위원장 선출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95" y="1772816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13-5.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반기 건설사업장 점검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군민감사관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도급액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천만원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이상 건설공사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429000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13-6.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규제혁파 과제 발굴 보고회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규제혁파 과제 및 적극행정 우수사례 발표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571" y="5013176"/>
            <a:ext cx="9144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, 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ko-KR" altLang="en-US" dirty="0" err="1">
                <a:latin typeface="HY헤드라인M" pitchFamily="18" charset="-127"/>
                <a:ea typeface="HY헤드라인M" pitchFamily="18" charset="-127"/>
              </a:rPr>
              <a:t>ㆍ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개정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주요 현안사업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9434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조례규칙심의회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지방공무원 정원 조례 일부개정조례안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1"/>
          <p:cNvSpPr>
            <a:spLocks noChangeArrowheads="1"/>
          </p:cNvSpPr>
          <p:nvPr/>
        </p:nvSpPr>
        <p:spPr bwMode="auto">
          <a:xfrm>
            <a:off x="0" y="1916832"/>
            <a:ext cx="8569325" cy="161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[29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주요업무추진실적보고 및 공유재산 등 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9050" y="3573016"/>
            <a:ext cx="91440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13-10.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인구주택총조사 실시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방문 면접조사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 ~ 11. 18. (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조사방법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조사원 직접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방문 면접조사</a:t>
            </a:r>
            <a:endParaRPr lang="en-US" altLang="ko-KR" sz="2400" b="1" spc="-11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인터넷 등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비대면조사에 참여하지 않은 가구</a:t>
            </a:r>
            <a:endParaRPr lang="en-US" altLang="ko-KR" sz="2400" b="1" spc="-11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조사항목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성명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나이 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주택에 관한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45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방문 면접조사 기간에도 희망 시 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비대면조사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인터넷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전화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가능</a:t>
            </a: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847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852937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농림어업총조사 조사원 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24.~27.(4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힐링사업소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대회의실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조사요원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 개요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조사지침서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교육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CAPI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시스템 조사표 입력 실습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794" y="332656"/>
            <a:ext cx="9144000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13-11.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농림어업총조사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23. ~ 12. 18. (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조사방법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인터넷 조사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(11.23.~12.11.) /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방문조사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(12.1.~18.)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모든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농림어가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(7,473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행정리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(233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조사항목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공통 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개 항목 및 농림어업 각 부문별 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8~31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spc="-11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09120"/>
            <a:ext cx="8963025" cy="208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13-13.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한수원 양수발전 건설사업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정보교류회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와인터널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이벤트홀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양수발전 건설 기본계획 초안 설명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질의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응답 및 토론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인사말씀</a:t>
            </a:r>
            <a:endParaRPr lang="ko-KR" altLang="en-US" sz="2000" b="1" spc="-15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998165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86278</TotalTime>
  <Words>508</Words>
  <Application>Microsoft Office PowerPoint</Application>
  <PresentationFormat>화면 슬라이드 쇼(4:3)</PresentationFormat>
  <Paragraphs>58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14069</cp:revision>
  <cp:lastPrinted>2020-10-29T00:48:00Z</cp:lastPrinted>
  <dcterms:modified xsi:type="dcterms:W3CDTF">2020-10-29T10:06:13Z</dcterms:modified>
</cp:coreProperties>
</file>