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37" r:id="rId2"/>
    <p:sldId id="9061" r:id="rId3"/>
    <p:sldId id="906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91" autoAdjust="0"/>
  </p:normalViewPr>
  <p:slideViewPr>
    <p:cSldViewPr>
      <p:cViewPr varScale="1">
        <p:scale>
          <a:sx n="114" d="100"/>
          <a:sy n="114" d="100"/>
        </p:scale>
        <p:origin x="17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2157412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1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( 2023. 6. 1. ~ 6. 30.)</a:t>
            </a:r>
          </a:p>
        </p:txBody>
      </p:sp>
    </p:spTree>
    <p:extLst>
      <p:ext uri="{BB962C8B-B14F-4D97-AF65-F5344CB8AC3E}">
        <p14:creationId xmlns:p14="http://schemas.microsoft.com/office/powerpoint/2010/main" val="105962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9611"/>
            <a:ext cx="9144000" cy="1536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10:00 , 6. 29.(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「영동군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난계국악단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설치 운영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조례」일부개정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8EADE4-50DF-4711-A5E1-1E6D6E653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02649"/>
            <a:ext cx="9144000" cy="1536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조례규칙심의회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, 6.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행정기구 설치 조례 시행규칙 일부개정규칙안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70BE307-E32C-4EC7-864A-E56A720E8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220" y="4713364"/>
            <a:ext cx="9144000" cy="118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155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FDA14F7F-04F3-4987-AFFF-09E6998E7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36091"/>
            <a:ext cx="91440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주요업무 추진실적 보고</a:t>
            </a:r>
          </a:p>
          <a:p>
            <a:pPr lvl="2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6.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각팀장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4B824DD-EA1D-47CD-BC26-A223413E9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5" y="2703156"/>
            <a:ext cx="9144000" cy="16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상수도사업소 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상설감사장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2023. 5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3F98D1-61FD-48E3-93A9-3380AA585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5" y="681998"/>
            <a:ext cx="9144000" cy="16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본청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농정과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상설감사장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2020. 5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2023. 4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월까지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97509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1708975</TotalTime>
  <Words>243</Words>
  <Application>Microsoft Office PowerPoint</Application>
  <PresentationFormat>화면 슬라이드 쇼(4:3)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22551</cp:revision>
  <cp:lastPrinted>2023-04-28T01:20:27Z</cp:lastPrinted>
  <dcterms:modified xsi:type="dcterms:W3CDTF">2023-06-02T05:10:13Z</dcterms:modified>
</cp:coreProperties>
</file>