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41" r:id="rId3"/>
    <p:sldId id="6846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30" autoAdjust="0"/>
  </p:normalViewPr>
  <p:slideViewPr>
    <p:cSldViewPr>
      <p:cViewPr>
        <p:scale>
          <a:sx n="100" d="100"/>
          <a:sy n="100" d="100"/>
        </p:scale>
        <p:origin x="-10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096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8262" y="4149080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6024" y="4104927"/>
            <a:ext cx="9144694" cy="187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양수발전소 조성을 통한 지역발전방안 세미나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비발디파크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한수원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동국대 지역정책연구소 주관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참석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기획정책팀장 등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694" y="476672"/>
            <a:ext cx="9144694" cy="187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주요업무 추진실적 보고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회의주재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4" y="2233042"/>
            <a:ext cx="9144694" cy="187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상생발전협의체 회의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관내식당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유원대와 군의 상생발전 논의 등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49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95" y="3357066"/>
            <a:ext cx="914469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건설사업장 점검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군민감사관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4797152"/>
            <a:ext cx="914469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조례∙규칙 심의회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영동군  보증채무  관리  조례 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폐지 </a:t>
            </a:r>
            <a:r>
              <a:rPr lang="ko-KR" altLang="en-US" sz="2400" b="1" spc="-200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」외 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700808"/>
            <a:ext cx="914469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신속집행 추진상황 보고회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영상회의실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하반기 지방재정 신속집행 추진상황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235546"/>
            <a:ext cx="914469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 주간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신속집행 주간실적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765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92994</TotalTime>
  <Words>206</Words>
  <Application>Microsoft Office PowerPoint</Application>
  <PresentationFormat>화면 슬라이드 쇼(4:3)</PresentationFormat>
  <Paragraphs>35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14932</cp:revision>
  <cp:lastPrinted>2019-11-08T07:02:06Z</cp:lastPrinted>
  <dcterms:modified xsi:type="dcterms:W3CDTF">2019-11-13T01:47:38Z</dcterms:modified>
</cp:coreProperties>
</file>