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41" r:id="rId3"/>
    <p:sldId id="6846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5" autoAdjust="0"/>
    <p:restoredTop sz="94830" autoAdjust="0"/>
  </p:normalViewPr>
  <p:slideViewPr>
    <p:cSldViewPr>
      <p:cViewPr>
        <p:scale>
          <a:sx n="100" d="100"/>
          <a:sy n="100" d="100"/>
        </p:scale>
        <p:origin x="-108" y="-2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041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8096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452812" y="1916832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074" y="332656"/>
            <a:ext cx="885698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38262" y="4149080"/>
            <a:ext cx="935834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6024" y="4104927"/>
            <a:ext cx="9144694" cy="187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양수발전소 조성을 통한 지역발전방안 세미나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홍천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비발디파크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한수원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동국대 지역정책연구소 주관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※ </a:t>
            </a:r>
            <a:r>
              <a:rPr lang="ko-KR" altLang="en-US" sz="20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참석 </a:t>
            </a:r>
            <a:r>
              <a:rPr lang="en-US" altLang="ko-KR" sz="20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기획정책팀장 등 </a:t>
            </a:r>
            <a:r>
              <a:rPr lang="en-US" altLang="ko-KR" sz="20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0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694" y="476672"/>
            <a:ext cx="9144694" cy="187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주요업무 추진실적 보고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부서장 배석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※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군수님 하실 일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회의주재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94" y="2233042"/>
            <a:ext cx="9144694" cy="187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상생발전협의체 회의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12:00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관내식당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유원대와 군의 상생발전 논의 등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5491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95" y="3357066"/>
            <a:ext cx="914469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7-6.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반기 건설사업장 점검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군민감사관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도급액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천만원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이상 건설공사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5" y="4797152"/>
            <a:ext cx="914469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조례∙규칙 심의회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13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200" dirty="0" smtClean="0">
                <a:latin typeface="HY헤드라인M" pitchFamily="18" charset="-127"/>
                <a:ea typeface="HY헤드라인M" pitchFamily="18" charset="-127"/>
              </a:rPr>
              <a:t>「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영동군  보증채무  관리  조례  </a:t>
            </a:r>
            <a:r>
              <a:rPr lang="ko-KR" altLang="en-US" sz="2400" b="1" spc="-200" dirty="0" smtClean="0">
                <a:latin typeface="HY헤드라인M" pitchFamily="18" charset="-127"/>
                <a:ea typeface="HY헤드라인M" pitchFamily="18" charset="-127"/>
              </a:rPr>
              <a:t>폐지 </a:t>
            </a:r>
            <a:r>
              <a:rPr lang="ko-KR" altLang="en-US" sz="2400" b="1" spc="-200" dirty="0" err="1" smtClean="0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spc="-2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」외  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2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700808"/>
            <a:ext cx="914469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신속집행 추진상황 보고회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영상회의실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하반기 지방재정 신속집행 추진상황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" y="235546"/>
            <a:ext cx="914469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집행 주간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PC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영상회의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하반기 신속집행 주간실적 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765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92994</TotalTime>
  <Words>206</Words>
  <Application>Microsoft Office PowerPoint</Application>
  <PresentationFormat>화면 슬라이드 쇼(4:3)</PresentationFormat>
  <Paragraphs>35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14932</cp:revision>
  <cp:lastPrinted>2019-11-08T07:02:06Z</cp:lastPrinted>
  <dcterms:modified xsi:type="dcterms:W3CDTF">2019-11-13T01:47:38Z</dcterms:modified>
</cp:coreProperties>
</file>