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37" r:id="rId2"/>
    <p:sldId id="9164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9900"/>
    <a:srgbClr val="0000FF"/>
    <a:srgbClr val="F59D1B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6391" autoAdjust="0"/>
  </p:normalViewPr>
  <p:slideViewPr>
    <p:cSldViewPr>
      <p:cViewPr varScale="1">
        <p:scale>
          <a:sx n="114" d="100"/>
          <a:sy n="114" d="100"/>
        </p:scale>
        <p:origin x="177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2023-03-30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2023-03-30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2023-03-30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2023-03-30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2023-03-30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2023-03-30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2023-03-30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2023-03-30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2023-03-30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2023-03-30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2023-03-30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2157412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1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( 2023. 4. 1. ~ 4. 30.)</a:t>
            </a:r>
          </a:p>
        </p:txBody>
      </p:sp>
    </p:spTree>
    <p:extLst>
      <p:ext uri="{BB962C8B-B14F-4D97-AF65-F5344CB8AC3E}">
        <p14:creationId xmlns:p14="http://schemas.microsoft.com/office/powerpoint/2010/main" val="105962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048" y="192947"/>
            <a:ext cx="9144001" cy="1578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의원간담회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4. 6.(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위원회회의실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/ 4. 20.(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위원회회의실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법령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불부합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자치법규 정비를 위한 영동군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개 조례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일부개정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A460AAA-A793-4FC6-A301-921156545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94690"/>
            <a:ext cx="9144000" cy="1208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4.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위원회회의실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269D3EE-6485-491E-B922-56569ACC5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766" y="4904119"/>
            <a:ext cx="9144002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군민자문단 일반행정 분과회의 개최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강봉희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분과장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주요사업 설명 및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군정발전방안 토론 등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EE579C3-534D-480C-8E36-D19F4BA4C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6" y="1917654"/>
            <a:ext cx="912531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충청북도 균형발전위원회 참석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4. 7.(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충북연구원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층 대회의실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2023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년 기반조성 사업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용두공원 사면정비 및 경관조성사업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선정 심의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698857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1708941</TotalTime>
  <Words>147</Words>
  <Application>Microsoft Office PowerPoint</Application>
  <PresentationFormat>화면 슬라이드 쇼(4:3)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22529</cp:revision>
  <cp:lastPrinted>2023-03-30T01:10:55Z</cp:lastPrinted>
  <dcterms:modified xsi:type="dcterms:W3CDTF">2023-03-30T01:20:18Z</dcterms:modified>
</cp:coreProperties>
</file>