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9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6. 3. ~ 6. 9.)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941D612E-9CCC-4F6C-AC16-97BF8FB5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484784"/>
            <a:ext cx="93245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군청사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접근편의를위한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보행환경개선사업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실시설계진행상황보고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0A87329-03E5-49B3-BE5C-BD8C449C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725144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주요업무 추진실적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9205BBE-6FDB-4808-81FA-113C4B0E8156}"/>
              </a:ext>
            </a:extLst>
          </p:cNvPr>
          <p:cNvSpPr/>
          <p:nvPr/>
        </p:nvSpPr>
        <p:spPr>
          <a:xfrm>
            <a:off x="-108520" y="3093607"/>
            <a:ext cx="9252520" cy="155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달리는 국민신문고 운영을 위한 사전실무협의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금산군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달리는 국민신문고 운영 준비사항 사전 협의</a:t>
            </a:r>
            <a:endParaRPr lang="ko-KR" altLang="en-US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B32F415-4C0B-4A80-802B-C2B23729D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04664"/>
            <a:ext cx="92525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모집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(SNS 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블로그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영상제작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1757521</TotalTime>
  <Words>149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27104</cp:revision>
  <cp:lastPrinted>2024-05-30T23:15:58Z</cp:lastPrinted>
  <dcterms:modified xsi:type="dcterms:W3CDTF">2024-06-14T05:16:49Z</dcterms:modified>
</cp:coreProperties>
</file>