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4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168947"/>
            <a:ext cx="9144000" cy="14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인구늘리기대책추진위원회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수여 및 인구증가 대책 관련 토의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797152"/>
            <a:ext cx="911639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신규양수발전사업 유관기관 합동 워크숍 참석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경주시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지자체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협력사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 algn="dist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우리군 참석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양수발전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TF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팀 담당자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사업추진 현황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지원계획 공유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612205"/>
            <a:ext cx="9116364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ko-KR" altLang="en-US" dirty="0" err="1">
                <a:latin typeface="HY헤드라인M" pitchFamily="18" charset="-127"/>
                <a:ea typeface="HY헤드라인M" pitchFamily="18" charset="-127"/>
              </a:rPr>
              <a:t>ㆍ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개정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주요 현안사업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16632"/>
            <a:ext cx="9116364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'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국가균형발전 및 지방분권의 필요성과 전략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'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 및 토론</a:t>
            </a:r>
            <a:endParaRPr lang="en-US" altLang="ko-KR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~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국가 및 지역의 균형발전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지방분권 정책개발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전략모색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152288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102610</TotalTime>
  <Words>133</Words>
  <Application>Microsoft Office PowerPoint</Application>
  <PresentationFormat>화면 슬라이드 쇼(4:3)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16412</cp:revision>
  <cp:lastPrinted>2020-11-12T00:51:53Z</cp:lastPrinted>
  <dcterms:modified xsi:type="dcterms:W3CDTF">2020-11-12T07:00:40Z</dcterms:modified>
</cp:coreProperties>
</file>