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51" r:id="rId2"/>
    <p:sldId id="6862" r:id="rId3"/>
    <p:sldId id="6868" r:id="rId4"/>
    <p:sldId id="6836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02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452812" y="1916832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205680" y="3284984"/>
            <a:ext cx="9144000" cy="63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2019. 12. 16. 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12. 22.)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08920"/>
            <a:ext cx="9144696" cy="252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신속집행 회의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신속집행 주간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- 12.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하반기 신속집행 현황 점검 영상회의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행정부지사주재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217" y="69269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삼도봉생활권협의회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지자체장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19.(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11:30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김천파크호텔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자치단체장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신규 협력사업 발굴 논의 및 </a:t>
            </a:r>
            <a:r>
              <a:rPr lang="ko-KR" altLang="en-US" sz="2400" b="1" spc="-50" dirty="0" err="1" smtClean="0"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ko-KR" altLang="en-US" sz="2400" b="1" spc="-50" dirty="0" smtClean="0">
                <a:latin typeface="HY헤드라인M" pitchFamily="18" charset="-127"/>
                <a:ea typeface="HY헤드라인M" pitchFamily="18" charset="-127"/>
              </a:rPr>
              <a:t> 홍보사항 협의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588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731" y="836712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공직자윤리위원회 개최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731" y="3212976"/>
            <a:ext cx="914469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공직감찰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2019. 12. 17.(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2020. 1. 31.(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공직자 행동강령 위반실태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근무기강 해이 및 복무실태 등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9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63" y="309167"/>
            <a:ext cx="914400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예산결산특별위원회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수정안 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/12.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12.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조례심사특별위원회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위원회 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적극행정 운영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/12.17.(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26" y="3284984"/>
            <a:ext cx="9142437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추가경정예산안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기금운용계획안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자매도시 스포츠문화교류를 위한 중국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아세안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마라톤대회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참가 결과 보고의 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80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93542</TotalTime>
  <Words>288</Words>
  <Application>Microsoft Office PowerPoint</Application>
  <PresentationFormat>화면 슬라이드 쇼(4:3)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15047</cp:revision>
  <cp:lastPrinted>2019-12-13T09:08:30Z</cp:lastPrinted>
  <dcterms:modified xsi:type="dcterms:W3CDTF">2019-12-16T01:49:18Z</dcterms:modified>
</cp:coreProperties>
</file>