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5951" r:id="rId2"/>
    <p:sldId id="6862" r:id="rId3"/>
    <p:sldId id="6868" r:id="rId4"/>
    <p:sldId id="6836" r:id="rId5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644" autoAdjust="0"/>
    <p:restoredTop sz="94947" autoAdjust="0"/>
  </p:normalViewPr>
  <p:slideViewPr>
    <p:cSldViewPr>
      <p:cViewPr>
        <p:scale>
          <a:sx n="100" d="100"/>
          <a:sy n="100" d="100"/>
        </p:scale>
        <p:origin x="-102" y="-25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543" y="0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407" y="4715192"/>
            <a:ext cx="4986863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l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543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14" tIns="45344" rIns="90714" bIns="45344" numCol="1" anchor="b" anchorCtr="0" compatLnSpc="1">
            <a:prstTxWarp prst="textNoShape">
              <a:avLst/>
            </a:prstTxWarp>
          </a:bodyPr>
          <a:lstStyle>
            <a:lvl1pPr algn="r" defTabSz="879741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2228" y="9431972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671" y="4715192"/>
            <a:ext cx="5434335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2019-12-16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2019-12-16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2019-12-16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2019-12-16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2019-12-16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2019-12-16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2019-12-16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2019-12-16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2019-12-16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2019-12-16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2019-12-16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452812" y="1916832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-205680" y="3284984"/>
            <a:ext cx="9144000" cy="63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2019. 12. 16. </a:t>
            </a:r>
            <a:r>
              <a:rPr lang="en-US" altLang="ko-KR" sz="27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7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12. 22.)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708920"/>
            <a:ext cx="9144696" cy="25201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신속집행 회의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 신속집행 주간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PC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영상회의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행안부주재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- 12. 17.(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하반기 신속집행 현황 점검 영상회의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행정부지사주재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- 12.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08:00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부군수님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10217" y="692696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삼도봉생활권협의회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지자체장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간담회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12. 19.(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11:30 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김천파크호텔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자치단체장 등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15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신규 협력사업 발굴 논의 및 </a:t>
            </a:r>
            <a:r>
              <a:rPr lang="ko-KR" altLang="en-US" sz="2400" b="1" spc="-50" dirty="0" err="1" smtClean="0">
                <a:latin typeface="HY헤드라인M" pitchFamily="18" charset="-127"/>
                <a:ea typeface="HY헤드라인M" pitchFamily="18" charset="-127"/>
              </a:rPr>
              <a:t>지자체</a:t>
            </a:r>
            <a:r>
              <a:rPr lang="ko-KR" altLang="en-US" sz="2400" b="1" spc="-50" dirty="0" smtClean="0">
                <a:latin typeface="HY헤드라인M" pitchFamily="18" charset="-127"/>
                <a:ea typeface="HY헤드라인M" pitchFamily="18" charset="-127"/>
              </a:rPr>
              <a:t> 홍보사항 협의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858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731" y="836712"/>
            <a:ext cx="914469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공직자윤리위원회 개최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위원장 이영환 외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수시 재산등록사항 심사 의결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731" y="3212976"/>
            <a:ext cx="9144696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연말연시 공직감찰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2019. 12. 17.(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~ 2020. 1. 31.(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전 부서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기획감사관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공직자 행동강령 위반실태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근무기강 해이 및 복무실태 등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9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563" y="309167"/>
            <a:ext cx="9144000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276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예산결산특별위원회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의회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- 2019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추경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수정안 심의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/12. 16.(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- 3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회 추경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본예산안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의결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12. 19.(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조례심사특별위원회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위원회 회의실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]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적극행정 운영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조례안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/12.17.(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126" y="3284984"/>
            <a:ext cx="9142437" cy="29731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[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차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의회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]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12.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- 2019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회 추가경정예산안 의결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- 2020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년도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본예산안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및 기금운용계획안 의결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조례 제∙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개정안 의결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자매도시 스포츠문화교류를 위한 중국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아세안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마라톤대회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참가 결과 보고의 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0806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93542</TotalTime>
  <Words>288</Words>
  <Application>Microsoft Office PowerPoint</Application>
  <PresentationFormat>화면 슬라이드 쇼(4:3)</PresentationFormat>
  <Paragraphs>39</Paragraphs>
  <Slides>4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15047</cp:revision>
  <cp:lastPrinted>2019-12-13T09:08:30Z</cp:lastPrinted>
  <dcterms:modified xsi:type="dcterms:W3CDTF">2019-12-16T01:49:18Z</dcterms:modified>
</cp:coreProperties>
</file>