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892" r:id="rId2"/>
    <p:sldId id="5893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00B036"/>
    <a:srgbClr val="05AB0D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8391" autoAdjust="0"/>
  </p:normalViewPr>
  <p:slideViewPr>
    <p:cSldViewPr>
      <p:cViewPr varScale="1">
        <p:scale>
          <a:sx n="111" d="100"/>
          <a:sy n="111" d="100"/>
        </p:scale>
        <p:origin x="1746" y="1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DB5FE2E9-441E-4051-B7FF-A5D2CF0FBA3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47770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E741625-4978-432E-8781-34E5DED6CAD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501046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53435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6573F-1FA2-4D22-ADA9-90F066E861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E4C78-B7EE-4E34-9455-08FCD5A0338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6E3E8-7F59-4131-B622-109E3C91D0D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AC808-2B49-416B-879E-398E6D47F74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69BE5-62CE-4686-99D9-414316060EF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6EEAA-F9FE-4BB2-8F3B-F4E5C5A45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ACDC4-7E94-45E2-BEED-721307C90CE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995E6-6E85-49FB-AB0F-792EBB04E21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D8DE2-D023-465F-8CFA-CE373D64568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2C0DA-27A3-42A9-9627-6DDB98D5402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62885-77AE-4E91-9C71-209E243B0A2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7DF6F0C-A75D-43ED-8F58-697AC2104E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 dirty="0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err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719994" y="3346513"/>
            <a:ext cx="5328592" cy="80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(2022. 5.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 5.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8153510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581525"/>
            <a:ext cx="9144000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32656"/>
            <a:ext cx="9144000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수도권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공공기관 이전 대응계획 수립을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위한 용역 중간보고회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5. 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 고 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재단법인 충북연구원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선임연구위원 홍성호 박사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공공기관 유치 기본방향 및 동향 분석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" y="2957429"/>
            <a:ext cx="9144001" cy="1619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3-2. 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충청북도 종합감사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사전조사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5. 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5. 17.(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소회의실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감사단장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17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2019. 4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이후 추진 업무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현장 사전 컨설팅감사 안내 및 홍보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10.(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16:00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군청 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각 실과 주무팀장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사전컨설팅 현장 창구 운영 및 적극행정면책 제도 안내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433249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73372</TotalTime>
  <Words>123</Words>
  <Application>Microsoft Office PowerPoint</Application>
  <PresentationFormat>화면 슬라이드 쇼(4:3)</PresentationFormat>
  <Paragraphs>16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11578</cp:revision>
  <cp:lastPrinted>2022-05-06T00:07:45Z</cp:lastPrinted>
  <dcterms:modified xsi:type="dcterms:W3CDTF">2022-05-06T00:19:40Z</dcterms:modified>
</cp:coreProperties>
</file>