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892" r:id="rId2"/>
    <p:sldId id="589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391" autoAdjust="0"/>
  </p:normalViewPr>
  <p:slideViewPr>
    <p:cSldViewPr>
      <p:cViewPr varScale="1">
        <p:scale>
          <a:sx n="111" d="100"/>
          <a:sy n="111" d="100"/>
        </p:scale>
        <p:origin x="1746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34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(2022. 5.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5.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15351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수도권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공공기관 이전 대응계획 수립을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위한 용역 중간보고회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 고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재단법인 충북연구원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선임연구위원 홍성호 박사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공공기관 유치 기본방향 및 동향 분석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" y="2957429"/>
            <a:ext cx="9144001" cy="16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충청북도 종합감사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사전조사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5.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감사단장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2019. 4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이후 추진 업무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현장 사전 컨설팅감사 안내 및 홍보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각 실과 주무팀장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사전컨설팅 현장 창구 운영 및 적극행정면책 제도 안내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3324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73372</TotalTime>
  <Words>123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11578</cp:revision>
  <cp:lastPrinted>2022-05-06T00:07:45Z</cp:lastPrinted>
  <dcterms:modified xsi:type="dcterms:W3CDTF">2022-05-06T00:19:40Z</dcterms:modified>
</cp:coreProperties>
</file>