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946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66" autoAdjust="0"/>
    <p:restoredTop sz="94240" autoAdjust="0"/>
  </p:normalViewPr>
  <p:slideViewPr>
    <p:cSldViewPr>
      <p:cViewPr varScale="1">
        <p:scale>
          <a:sx n="85" d="100"/>
          <a:sy n="85" d="100"/>
        </p:scale>
        <p:origin x="432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2021-04-02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2021-04-02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2021-04-02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420888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정부예산 확보를 위한 중앙부처 방문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7.(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세종청사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기재부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곳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군수님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정부예산 현안 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특별교부세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사업 건의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9872" y="764704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보통교부세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산정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수요분석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합동작업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4. 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 정보화교육장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463" y="4581128"/>
            <a:ext cx="9144000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4.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2021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차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수시분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공유재산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관리계획안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5437331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1684822</TotalTime>
  <Words>101</Words>
  <Application>Microsoft Office PowerPoint</Application>
  <PresentationFormat>화면 슬라이드 쇼(4:3)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17504</cp:revision>
  <cp:lastPrinted>2021-04-01T07:31:12Z</cp:lastPrinted>
  <dcterms:modified xsi:type="dcterms:W3CDTF">2021-04-02T07:37:49Z</dcterms:modified>
</cp:coreProperties>
</file>