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3"/>
  </p:notesMasterIdLst>
  <p:handoutMasterIdLst>
    <p:handoutMasterId r:id="rId4"/>
  </p:handoutMasterIdLst>
  <p:sldIdLst>
    <p:sldId id="9212" r:id="rId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2024-08-16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E6753E03-098E-4084-8712-7F2D1C759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538"/>
            <a:ext cx="93245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 의원간담회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22.(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 추가경정예산 주요사업 예산반영계획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9730CC34-1E68-4898-9F77-E5C2FCE09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052736"/>
            <a:ext cx="93245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HCN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충북 군수님 인터뷰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13:30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군정현황 등</a:t>
            </a:r>
            <a:endParaRPr lang="en-US" altLang="ko-KR" sz="2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1763502</TotalTime>
  <Words>55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27407</cp:revision>
  <cp:lastPrinted>2024-08-15T23:44:33Z</cp:lastPrinted>
  <dcterms:modified xsi:type="dcterms:W3CDTF">2024-08-16T05:19:42Z</dcterms:modified>
</cp:coreProperties>
</file>