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8063" r:id="rId3"/>
    <p:sldId id="8093" r:id="rId4"/>
    <p:sldId id="8090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5576" autoAdjust="0"/>
  </p:normalViewPr>
  <p:slideViewPr>
    <p:cSldViewPr>
      <p:cViewPr varScale="1">
        <p:scale>
          <a:sx n="85" d="100"/>
          <a:sy n="85" d="100"/>
        </p:scale>
        <p:origin x="22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2021-04-29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2021. 5. 1.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2852936"/>
            <a:ext cx="914469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여성가족분야 보조금 영동군 특정감사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감사관실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2018. 1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월부터 현재까지 추진한 여성가족분야 보조사업 전반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4797152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시설사업소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시설사업소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6672"/>
            <a:ext cx="915917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국민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제안 공모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 ∼ 5.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31.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제안자격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국민 및 소속 공무원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 군정발전을 위한 아이디어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402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620688"/>
            <a:ext cx="91440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5.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0"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8-6.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규칙 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평생교육진흥 조례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287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88" y="1772816"/>
            <a:ext cx="9144001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경제총조사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광업제조업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조사원 교육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20. ~ 21. (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충북미래여성플라자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통계담당자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외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기준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경제총조사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조사지침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조사표 작성요령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3861048"/>
            <a:ext cx="9299056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경제총조사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사업체 조사원 교육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27. ~ 28. (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옥천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다목적회관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통계담당자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기준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경제총조사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조사지침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조사표 작성요령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423259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88614</TotalTime>
  <Words>279</Words>
  <Application>Microsoft Office PowerPoint</Application>
  <PresentationFormat>화면 슬라이드 쇼(4:3)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14566</cp:revision>
  <cp:lastPrinted>2021-01-28T07:28:43Z</cp:lastPrinted>
  <dcterms:modified xsi:type="dcterms:W3CDTF">2021-04-29T08:35:08Z</dcterms:modified>
</cp:coreProperties>
</file>