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9213" r:id="rId2"/>
    <p:sldId id="9212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6" userDrawn="1">
          <p15:clr>
            <a:srgbClr val="A4A3A4"/>
          </p15:clr>
        </p15:guide>
        <p15:guide id="2" pos="295" userDrawn="1">
          <p15:clr>
            <a:srgbClr val="A4A3A4"/>
          </p15:clr>
        </p15:guide>
        <p15:guide id="3" orient="horz" pos="1344" userDrawn="1">
          <p15:clr>
            <a:srgbClr val="A4A3A4"/>
          </p15:clr>
        </p15:guide>
        <p15:guide id="4" orient="horz" pos="2160" userDrawn="1">
          <p15:clr>
            <a:srgbClr val="A4A3A4"/>
          </p15:clr>
        </p15:guide>
        <p15:guide id="5" orient="horz" pos="306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00FF"/>
    <a:srgbClr val="0B4EA2"/>
    <a:srgbClr val="F68820"/>
    <a:srgbClr val="20B14A"/>
    <a:srgbClr val="333399"/>
    <a:srgbClr val="00B036"/>
    <a:srgbClr val="009900"/>
    <a:srgbClr val="05AB0D"/>
    <a:srgbClr val="F59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67" autoAdjust="0"/>
    <p:restoredTop sz="96353" autoAdjust="0"/>
  </p:normalViewPr>
  <p:slideViewPr>
    <p:cSldViewPr>
      <p:cViewPr varScale="1">
        <p:scale>
          <a:sx n="110" d="100"/>
          <a:sy n="110" d="100"/>
        </p:scale>
        <p:origin x="1506" y="114"/>
      </p:cViewPr>
      <p:guideLst>
        <p:guide orient="horz" pos="346"/>
        <p:guide pos="295"/>
        <p:guide orient="horz" pos="1344"/>
        <p:guide orient="horz" pos="2160"/>
        <p:guide orient="horz" pos="30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6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3868A-54BA-4ECA-B3DC-007C6015A8FA}" type="datetime1">
              <a:rPr lang="ko-KR" altLang="en-US" smtClean="0"/>
              <a:t>2024-08-23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44158-E288-4B8E-B832-B1BB3BA2F89F}" type="datetime1">
              <a:rPr lang="ko-KR" altLang="en-US" smtClean="0"/>
              <a:t>2024-08-23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6EAE7-49B9-4339-84CD-8E4D5FE02B44}" type="datetime1">
              <a:rPr lang="ko-KR" altLang="en-US" smtClean="0"/>
              <a:t>2024-08-23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C3FA-DC51-4903-848D-009512CB7E3B}" type="datetime1">
              <a:rPr lang="ko-KR" altLang="en-US" smtClean="0"/>
              <a:t>2024-08-23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A1915-FE72-48D5-AC44-728613041AC6}" type="datetime1">
              <a:rPr lang="ko-KR" altLang="en-US" smtClean="0"/>
              <a:t>2024-08-23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87786-F9ED-4BA4-9132-50F6D172AB8F}" type="datetime1">
              <a:rPr lang="ko-KR" altLang="en-US" smtClean="0"/>
              <a:t>2024-08-23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8429D-9B3E-46A8-B575-9596B3234EA4}" type="datetime1">
              <a:rPr lang="ko-KR" altLang="en-US" smtClean="0"/>
              <a:t>2024-08-23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9B3E1-409D-4A2C-99E5-FAE7AF8149DE}" type="datetime1">
              <a:rPr lang="ko-KR" altLang="en-US" smtClean="0"/>
              <a:t>2024-08-23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730F3-1A77-4B2C-BC48-AA98B4DB610A}" type="datetime1">
              <a:rPr lang="ko-KR" altLang="en-US" smtClean="0"/>
              <a:t>2024-08-23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4D91F-DC10-4202-B865-1E90480AECD1}" type="datetime1">
              <a:rPr lang="ko-KR" altLang="en-US" smtClean="0"/>
              <a:t>2024-08-23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4DD1B-0248-4E46-9F4C-117CDC83198B}" type="datetime1">
              <a:rPr lang="ko-KR" altLang="en-US" smtClean="0"/>
              <a:t>2024-08-23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68B16EB-32A7-49F7-944C-E54DB9B1C3AE}" type="datetime1">
              <a:rPr lang="ko-KR" altLang="en-US" smtClean="0"/>
              <a:t>2024-08-23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1" name="Rectangle 3">
            <a:extLst>
              <a:ext uri="{FF2B5EF4-FFF2-40B4-BE49-F238E27FC236}">
                <a16:creationId xmlns:a16="http://schemas.microsoft.com/office/drawing/2014/main" id="{0AD27F2C-58AB-4AF5-B8A5-1CBBD0D55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692696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「찾아가는 무료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법률상담실」운영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8. 26.(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양산면사무소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박정훈 변호사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민사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형사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행정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가사소송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법령해석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세무상담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ts val="3500"/>
              </a:lnSpc>
              <a:defRPr/>
            </a:pPr>
            <a:endParaRPr lang="en-US" altLang="ko-KR" sz="2800" b="1" dirty="0">
              <a:solidFill>
                <a:srgbClr val="00CC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44628DA8-2352-4F2F-BA9C-0274BFBC2E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2708920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2024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중부내륙 발전 포럼 참석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8. 26.(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道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오송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C&amp;V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센터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부군수님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747B8363-0ED0-4673-AB39-BE133D705C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4365104"/>
            <a:ext cx="9756577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28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3. 2024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재정분석 현지실사 참석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8. 28.(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10:50 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道 신관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층 회의실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담당자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사전조사표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항목별 지표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를 활용하여 재정 분석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환류 </a:t>
            </a:r>
            <a:endParaRPr lang="en-US" altLang="ko-KR" sz="2400" b="1" dirty="0">
              <a:solidFill>
                <a:srgbClr val="00CC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61693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2" name="Rectangle 3">
            <a:extLst>
              <a:ext uri="{FF2B5EF4-FFF2-40B4-BE49-F238E27FC236}">
                <a16:creationId xmlns:a16="http://schemas.microsoft.com/office/drawing/2014/main" id="{A2F64EE5-7D44-45DC-9EB5-7B7C0D6C5C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1197049"/>
            <a:ext cx="9144000" cy="1367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</a:t>
            </a:r>
            <a:r>
              <a:rPr lang="en-US" altLang="ko-KR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SNS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홍보단 영동포도축제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팸투어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8. 29.(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9. 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축제 행사장 일원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25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영동포도축제 및 관내 여행지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팸투어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8FD9BC83-66C9-4C02-B072-27691715D6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3284984"/>
            <a:ext cx="914400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327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임시회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8. 30.(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9. 12.(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본회의장 및 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주요사업장 행정사무조사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5184739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1764400</TotalTime>
  <Words>174</Words>
  <Application>Microsoft Office PowerPoint</Application>
  <PresentationFormat>화면 슬라이드 쇼(4:3)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0" baseType="lpstr">
      <vt:lpstr>HY헤드라인M</vt:lpstr>
      <vt:lpstr>굴림</vt:lpstr>
      <vt:lpstr>맑은 고딕</vt:lpstr>
      <vt:lpstr>Arial</vt:lpstr>
      <vt:lpstr>Calibri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27450</cp:revision>
  <cp:lastPrinted>2024-08-23T05:38:49Z</cp:lastPrinted>
  <dcterms:modified xsi:type="dcterms:W3CDTF">2024-08-23T05:39:18Z</dcterms:modified>
</cp:coreProperties>
</file>