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84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40768"/>
            <a:ext cx="915917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1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2-1.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국민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제안 공모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제안기간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10. 20. ∼ 11. 10.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제안자격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국민 및 소속 공무원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제안내용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 군정발전을 위한 아이디어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789040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 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10. 20.(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~ 10. 23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[4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주요안건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행정사무감사 계획서 </a:t>
            </a:r>
            <a:r>
              <a:rPr lang="ko-KR" altLang="en-US" sz="2400" b="1" spc="-100" dirty="0" err="1">
                <a:latin typeface="HY헤드라인M" pitchFamily="18" charset="-127"/>
                <a:ea typeface="HY헤드라인M" pitchFamily="18" charset="-127"/>
              </a:rPr>
              <a:t>승인안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등 일반안건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309760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101460</TotalTime>
  <Words>76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16209</cp:revision>
  <cp:lastPrinted>2020-06-18T08:11:12Z</cp:lastPrinted>
  <dcterms:modified xsi:type="dcterms:W3CDTF">2020-10-15T02:20:49Z</dcterms:modified>
</cp:coreProperties>
</file>