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1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59D1B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6391" autoAdjust="0"/>
  </p:normalViewPr>
  <p:slideViewPr>
    <p:cSldViewPr>
      <p:cViewPr varScale="1">
        <p:scale>
          <a:sx n="111" d="100"/>
          <a:sy n="111" d="100"/>
        </p:scale>
        <p:origin x="18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63" y="332656"/>
            <a:ext cx="8586787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17.(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1. 21.(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주요안건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군청 주요업무계획 보고 청취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525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463" y="2924944"/>
            <a:ext cx="8586787" cy="198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20.(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서면심의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주요안건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구강교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재해복구사업 추진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013176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취약 시기 특별 공직기강 점검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산하 전 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대응 등 방역 수칙 준수 여부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근무기강 해이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198062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1692980</TotalTime>
  <Words>107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20396</cp:revision>
  <cp:lastPrinted>2022-01-07T08:00:10Z</cp:lastPrinted>
  <dcterms:modified xsi:type="dcterms:W3CDTF">2022-01-13T07:39:21Z</dcterms:modified>
</cp:coreProperties>
</file>