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9134" r:id="rId2"/>
    <p:sldId id="9195" r:id="rId3"/>
    <p:sldId id="9105" r:id="rId4"/>
    <p:sldId id="9192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12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788" y="108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2024-04-28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2420888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월간업무 추진계획</a:t>
            </a:r>
            <a:r>
              <a:rPr lang="en-US" altLang="ko-KR" sz="66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50" dirty="0">
                <a:solidFill>
                  <a:srgbClr val="8C8CC5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8C8CC5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49EDD-1B81-4563-B8A5-66FF2FE4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(2024. 5. 1. ~ 5. 31.)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1EF7DE-28BC-4B59-B9BE-CA38B93EE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Rectangle 3">
            <a:extLst>
              <a:ext uri="{FF2B5EF4-FFF2-40B4-BE49-F238E27FC236}">
                <a16:creationId xmlns:a16="http://schemas.microsoft.com/office/drawing/2014/main" id="{AE54D79A-5248-44FD-8DEE-4023B3EFB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764704"/>
            <a:ext cx="925252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1.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학산면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자체 종합감사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10.(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실무지원단 포함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2021. 1. ~2023. 12.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까지 추진한 업무전반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941D612E-9CCC-4F6C-AC16-97BF8FB58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20888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A89F8E4-C715-44C4-B306-13ADA14B70DF}"/>
              </a:ext>
            </a:extLst>
          </p:cNvPr>
          <p:cNvSpPr/>
          <p:nvPr/>
        </p:nvSpPr>
        <p:spPr>
          <a:xfrm>
            <a:off x="-15727" y="4151654"/>
            <a:ext cx="9081452" cy="5734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AFCDDEE5-79D6-4E3D-8859-B8C1AAC40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703992"/>
              </p:ext>
            </p:extLst>
          </p:nvPr>
        </p:nvGraphicFramePr>
        <p:xfrm>
          <a:off x="468313" y="4772496"/>
          <a:ext cx="857818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310">
                  <a:extLst>
                    <a:ext uri="{9D8B030D-6E8A-4147-A177-3AD203B41FA5}">
                      <a16:colId xmlns:a16="http://schemas.microsoft.com/office/drawing/2014/main" val="194386537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77344147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216730946"/>
                    </a:ext>
                  </a:extLst>
                </a:gridCol>
                <a:gridCol w="5400599">
                  <a:extLst>
                    <a:ext uri="{9D8B030D-6E8A-4147-A177-3AD203B41FA5}">
                      <a16:colId xmlns:a16="http://schemas.microsoft.com/office/drawing/2014/main" val="4249474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4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5. 7.(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08:20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상황실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기업 및 투자유치 촉진 조례 </a:t>
                      </a:r>
                      <a:r>
                        <a:rPr lang="ko-KR" altLang="en-US" sz="16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일부개정조례안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외 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873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5. 28.(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08:20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송호관광지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관리 및 시설사용료 징수 조례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일부개정조례안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외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64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93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-108520" y="850521"/>
            <a:ext cx="9252520" cy="1498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사회조사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5. 24.(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표본가구의 만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 이상 가구주 및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가구원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개 항목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면접조사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응답자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기입조사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CCFBBA4F-B508-4F1E-8711-0117E8228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509120"/>
            <a:ext cx="9036496" cy="145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규제개혁 발굴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600" dirty="0">
                <a:latin typeface="HY헤드라인M" pitchFamily="18" charset="-127"/>
                <a:ea typeface="HY헤드라인M" pitchFamily="18" charset="-127"/>
              </a:rPr>
              <a:t>대형폐기물 스티커 구입 편의성 증진 외 </a:t>
            </a:r>
            <a:r>
              <a:rPr lang="en-US" altLang="ko-KR" sz="2400" b="1" kern="600" dirty="0">
                <a:latin typeface="HY헤드라인M" pitchFamily="18" charset="-127"/>
                <a:ea typeface="HY헤드라인M" pitchFamily="18" charset="-127"/>
              </a:rPr>
              <a:t>33</a:t>
            </a:r>
            <a:r>
              <a:rPr lang="ko-KR" altLang="en-US" sz="2400" b="1" kern="600" dirty="0">
                <a:latin typeface="HY헤드라인M" pitchFamily="18" charset="-127"/>
                <a:ea typeface="HY헤드라인M" pitchFamily="18" charset="-127"/>
              </a:rPr>
              <a:t>건  </a:t>
            </a:r>
            <a:endParaRPr lang="en-US" altLang="ko-KR" sz="2400" b="1" kern="6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04AC363-BEFC-4BAC-AD0C-C106DEF0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852390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322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영동군의회 임시회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21.(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24.(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본회의장 및 위원회 회의실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9" name="직사각형 8">
            <a:extLst>
              <a:ext uri="{FF2B5EF4-FFF2-40B4-BE49-F238E27FC236}">
                <a16:creationId xmlns:a16="http://schemas.microsoft.com/office/drawing/2014/main" id="{8C6E0D73-2A17-4478-BB65-8E286D656D3C}"/>
              </a:ext>
            </a:extLst>
          </p:cNvPr>
          <p:cNvSpPr/>
          <p:nvPr/>
        </p:nvSpPr>
        <p:spPr>
          <a:xfrm>
            <a:off x="-108520" y="836030"/>
            <a:ext cx="8821765" cy="1512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7. 5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월「찾아가는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양강면사무소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세광 변호사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명지성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ko-KR" alt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00BC6334-2DE8-4190-8DBA-8C3094EF7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70892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지방보조사업 성과평가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 중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2023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추진 민간보조사업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순군비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평가기준에 따른 부서별 자체 평가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C5AAF105-65E8-4AC4-B101-E5F21E035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581128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9. 2024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상반기 민원처리실태 지도 점검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중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민원사무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정보공개 등 업무처리 실태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87248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1740506</TotalTime>
  <Words>322</Words>
  <Application>Microsoft Office PowerPoint</Application>
  <PresentationFormat>화면 슬라이드 쇼(4:3)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26334</cp:revision>
  <cp:lastPrinted>2024-04-25T13:13:38Z</cp:lastPrinted>
  <dcterms:modified xsi:type="dcterms:W3CDTF">2024-04-28T10:36:51Z</dcterms:modified>
</cp:coreProperties>
</file>