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7003" r:id="rId3"/>
    <p:sldId id="700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1" autoAdjust="0"/>
    <p:restoredTop sz="93953" autoAdjust="0"/>
  </p:normalViewPr>
  <p:slideViewPr>
    <p:cSldViewPr>
      <p:cViewPr varScale="1">
        <p:scale>
          <a:sx n="108" d="100"/>
          <a:sy n="108" d="100"/>
        </p:scale>
        <p:origin x="2082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2021-05-13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2021-05-13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2021-05-13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4653136"/>
            <a:ext cx="8893175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공직기강 확립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특별감찰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 12.(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7. 26.(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[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소극행정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5.12. ~ 7. 2.]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방역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복무지침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위반 행위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취약시기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소극행정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상급기관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충북도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감찰 병행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405449"/>
            <a:ext cx="9144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지방교부세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제도 관련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방문설명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세종청사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예산팀장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653706"/>
            <a:ext cx="8892381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정성지표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팀장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담당자 회의 </a:t>
            </a:r>
            <a:endParaRPr lang="en-US" altLang="ko-KR" sz="2800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정성지표 추진 개선방안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2020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우수사례 업무협의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4664"/>
            <a:ext cx="9044781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광역철도 연장 유치 결의대회</a:t>
            </a:r>
            <a:endParaRPr lang="en-US" altLang="ko-KR" sz="2800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17.(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광장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광역철도 유치추진위원회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963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2060848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573016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대학정책자문위원회 회의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대학정책자문위원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 위촉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대학정책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관련 회의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185172"/>
            <a:ext cx="9144000" cy="1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경제총조사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광업제조업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조사원 교육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8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. 20. ~ 21. (</a:t>
            </a:r>
            <a:r>
              <a:rPr lang="en-US" altLang="ko-KR" sz="2400" b="1" spc="-8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80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8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80" dirty="0">
                <a:latin typeface="HY헤드라인M" pitchFamily="18" charset="-127"/>
                <a:ea typeface="HY헤드라인M" pitchFamily="18" charset="-127"/>
              </a:rPr>
              <a:t>충북미래여성플라자 </a:t>
            </a:r>
            <a:r>
              <a:rPr lang="en-US" altLang="ko-KR" sz="2400" b="1" spc="-8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80" dirty="0" err="1">
                <a:latin typeface="HY헤드라인M" pitchFamily="18" charset="-127"/>
                <a:ea typeface="HY헤드라인M" pitchFamily="18" charset="-127"/>
              </a:rPr>
              <a:t>통계담당자</a:t>
            </a:r>
            <a:r>
              <a:rPr lang="ko-KR" altLang="en-US" sz="2400" b="1" spc="-80" dirty="0">
                <a:latin typeface="HY헤드라인M" pitchFamily="18" charset="-127"/>
                <a:ea typeface="HY헤드라인M" pitchFamily="18" charset="-127"/>
              </a:rPr>
              <a:t> 외</a:t>
            </a:r>
            <a:r>
              <a:rPr lang="en-US" altLang="ko-KR" sz="2400" b="1" spc="-80" dirty="0">
                <a:latin typeface="HY헤드라인M" pitchFamily="18" charset="-127"/>
                <a:ea typeface="HY헤드라인M" pitchFamily="18" charset="-127"/>
              </a:rPr>
              <a:t> 2</a:t>
            </a:r>
            <a:r>
              <a:rPr lang="ko-KR" altLang="en-US" sz="2400" b="1" spc="-8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8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기준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경제총조사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조사지침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조사표 작성요령 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4624"/>
            <a:ext cx="916146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본회의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추경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기금운용변경계획안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개정안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3839216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1686568</TotalTime>
  <Words>259</Words>
  <Application>Microsoft Office PowerPoint</Application>
  <PresentationFormat>화면 슬라이드 쇼(4:3)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18091</cp:revision>
  <cp:lastPrinted>2021-05-13T06:11:43Z</cp:lastPrinted>
  <dcterms:modified xsi:type="dcterms:W3CDTF">2021-05-13T06:50:01Z</dcterms:modified>
</cp:coreProperties>
</file>