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9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88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861048"/>
            <a:ext cx="906129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772816"/>
            <a:ext cx="8977233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용화면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 종합감사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용화면사무소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2018. 2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업무전반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020603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1683183</TotalTime>
  <Words>65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17117</cp:revision>
  <cp:lastPrinted>2020-12-24T04:49:47Z</cp:lastPrinted>
  <dcterms:modified xsi:type="dcterms:W3CDTF">2021-03-04T01:48:36Z</dcterms:modified>
</cp:coreProperties>
</file>