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1368152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07" y="3573016"/>
            <a:ext cx="889146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('21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17:00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민간추천위원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실적 시군종합평가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평가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2" y="188640"/>
            <a:ext cx="869347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군정설명회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군정성과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군정계획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읍면순회설명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06" y="5229200"/>
            <a:ext cx="886434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달라지는 제도 및 시책 안내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일반행정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개분야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19292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1692371</TotalTime>
  <Words>119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20299</cp:revision>
  <cp:lastPrinted>2021-12-30T08:54:56Z</cp:lastPrinted>
  <dcterms:modified xsi:type="dcterms:W3CDTF">2021-12-30T10:32:42Z</dcterms:modified>
</cp:coreProperties>
</file>