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3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5AB0D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947" autoAdjust="0"/>
  </p:normalViewPr>
  <p:slideViewPr>
    <p:cSldViewPr>
      <p:cViewPr>
        <p:scale>
          <a:sx n="75" d="100"/>
          <a:sy n="75" d="100"/>
        </p:scale>
        <p:origin x="-822" y="-6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04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074" y="332656"/>
            <a:ext cx="88569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38262" y="4149080"/>
            <a:ext cx="935834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356992"/>
            <a:ext cx="9144000" cy="162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사업체조사 조사요원 모집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1.15.~1.21. /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관리자 및 조사원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주소지 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면사무소 방문 접수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5013176"/>
            <a:ext cx="9144000" cy="15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출산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양육 지원시책 신규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방안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가족행복과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보건소 부서장 및 팀장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04813"/>
            <a:ext cx="9109075" cy="2880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본회의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주요업무 추진계획 보고 청취의 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군민고충처리위원회 위원 위촉 동의안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7771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94204</TotalTime>
  <Words>117</Words>
  <Application>Microsoft Office PowerPoint</Application>
  <PresentationFormat>화면 슬라이드 쇼(4:3)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15155</cp:revision>
  <cp:lastPrinted>2020-01-09T06:17:01Z</cp:lastPrinted>
  <dcterms:modified xsi:type="dcterms:W3CDTF">2020-01-17T00:50:00Z</dcterms:modified>
</cp:coreProperties>
</file>