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595" r:id="rId2"/>
    <p:sldId id="8081" r:id="rId3"/>
    <p:sldId id="810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110" d="100"/>
          <a:sy n="110" d="100"/>
        </p:scale>
        <p:origin x="177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2021-07-29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2021. 8. 1.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173652"/>
            <a:ext cx="91440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금요일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36942"/>
            <a:ext cx="892867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휴가철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공직기강 확립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23. ~ 10. 1.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복무지침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상급기관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감찰 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747" y="4581128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816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-99392"/>
            <a:ext cx="91440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대학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정책 자문위원회 설치 및 운영 조례 전부개정조례안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175" y="3933056"/>
            <a:ext cx="914558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사회조사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24. ~ 9.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방문조사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인터넷조사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960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표본가구의 가구주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가구원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삶에 대한 만족도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080064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89135</TotalTime>
  <Words>201</Words>
  <Application>Microsoft Office PowerPoint</Application>
  <PresentationFormat>화면 슬라이드 쇼(4:3)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14814</cp:revision>
  <cp:lastPrinted>2021-07-29T00:07:33Z</cp:lastPrinted>
  <dcterms:modified xsi:type="dcterms:W3CDTF">2021-07-29T08:13:03Z</dcterms:modified>
</cp:coreProperties>
</file>