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10"/>
  </p:notesMasterIdLst>
  <p:handoutMasterIdLst>
    <p:handoutMasterId r:id="rId11"/>
  </p:handoutMasterIdLst>
  <p:sldIdLst>
    <p:sldId id="6595" r:id="rId2"/>
    <p:sldId id="7461" r:id="rId3"/>
    <p:sldId id="7854" r:id="rId4"/>
    <p:sldId id="7869" r:id="rId5"/>
    <p:sldId id="7780" r:id="rId6"/>
    <p:sldId id="7851" r:id="rId7"/>
    <p:sldId id="7852" r:id="rId8"/>
    <p:sldId id="7853" r:id="rId9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8768" autoAdjust="0"/>
  </p:normalViewPr>
  <p:slideViewPr>
    <p:cSldViewPr>
      <p:cViewPr>
        <p:scale>
          <a:sx n="90" d="100"/>
          <a:sy n="90" d="100"/>
        </p:scale>
        <p:origin x="-384" y="-47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070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13" y="4715204"/>
            <a:ext cx="4986863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510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262" y="4715204"/>
            <a:ext cx="5431165" cy="4466273"/>
          </a:xfrm>
          <a:noFill/>
          <a:ln/>
        </p:spPr>
        <p:txBody>
          <a:bodyPr lIns="90723" tIns="45349" rIns="90723" bIns="45349"/>
          <a:lstStyle/>
          <a:p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dirty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DECF0-2C66-40E0-8FE2-BBB1406BEB8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EC529-0AC9-4087-BA15-76EC434343E4}" type="slidenum">
              <a:rPr lang="en-US" altLang="ko-K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1E36-DD4D-457E-BF6F-A73B188A06CD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D06D-BAEA-47FD-90EB-DF531D7B8141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5F70-77D9-4E6D-8609-3D9329BA6678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0C9A-A882-4453-9B45-0852BF22FCBB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1F64-4D88-4C2B-84F8-415452E3B156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B6F8-9FE2-4CE3-BB45-97C91F741998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40E1-1F6B-4077-A610-4130A42C4817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4BA3-3089-4B12-9954-19F30DDC1C4F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EC73-BFC2-427F-BED6-2C358A1E1127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5BF7-E827-47AC-BB4E-D9950DAAA144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42D5-1A17-49E9-A0CA-321174676939}" type="datetime1">
              <a:rPr lang="ko-KR" altLang="en-US" smtClean="0"/>
              <a:pPr>
                <a:defRPr/>
              </a:pPr>
              <a:t>2019-06-09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BF4E86A-5340-4281-BB79-227238A0EC8A}" type="datetime1">
              <a:rPr lang="ko-KR" altLang="en-US" smtClean="0"/>
              <a:pPr>
                <a:defRPr/>
              </a:pPr>
              <a:t>2019-06-09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df.or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8450" y="-171450"/>
            <a:ext cx="944245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-107950" y="3251200"/>
            <a:ext cx="9144000" cy="6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2019. 6. 3.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6. 30.)</a:t>
            </a:r>
            <a:endParaRPr lang="en-US" altLang="ko-KR" sz="30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190750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500" b="1" dirty="0">
                <a:solidFill>
                  <a:srgbClr val="1C1C1C"/>
                </a:solidFill>
                <a:latin typeface="HY헤드라인M" pitchFamily="18" charset="-127"/>
                <a:ea typeface="HY헤드라인M" pitchFamily="18" charset="-127"/>
              </a:rPr>
              <a:t>  월간업무 추진계획</a:t>
            </a:r>
            <a:endParaRPr lang="ko-KR" altLang="en-US" sz="6500" b="1" dirty="0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832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3" y="0"/>
            <a:ext cx="9144000" cy="68580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86190"/>
              </p:ext>
            </p:extLst>
          </p:nvPr>
        </p:nvGraphicFramePr>
        <p:xfrm>
          <a:off x="5738271" y="0"/>
          <a:ext cx="3405729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729"/>
              </a:tblGrid>
              <a:tr h="623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기획감사담당관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0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403" y="4509120"/>
            <a:ext cx="914469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 우수부서 선정 심사위원회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부군수실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위원장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부군수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분기 중 군정추진 우수분야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406" y="2420888"/>
            <a:ext cx="914469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군정자문단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상반기 워크숍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27.(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 28.(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강원도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군정 주요정책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자문 및 의견수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07" y="548680"/>
            <a:ext cx="914469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상반기 주요업무 추진실적 보고</a:t>
            </a: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19.(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관과소장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팀장배석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ts val="35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의회보고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: 7.15.(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) ~ 7. 22.(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6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-17518" y="2420888"/>
            <a:ext cx="9144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16-5.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국고보조금 실무교육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28.(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국고보조금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담당자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(100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보조금제도 및 부정수급 가이드라인 위주의 교육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223" y="4509120"/>
            <a:ext cx="914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충청북도 종합감사 본 감사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6.13.(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 대회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감사관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300" b="1" dirty="0">
                <a:latin typeface="HY헤드라인M" pitchFamily="18" charset="-127"/>
                <a:ea typeface="HY헤드라인M" pitchFamily="18" charset="-127"/>
              </a:rPr>
              <a:t>감사범위 </a:t>
            </a:r>
            <a:r>
              <a:rPr lang="en-US" altLang="ko-KR" sz="23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300" b="1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월 이후 추진한 업무 전반</a:t>
            </a:r>
            <a:endParaRPr lang="en-US" altLang="ko-KR" sz="2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7518" y="476672"/>
            <a:ext cx="91439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영동군 지방재정투자심사위원회 개최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19.(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16:00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민병수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위원장 외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통합관제센터 및 재난상황실 신축사업 외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</a:p>
        </p:txBody>
      </p:sp>
    </p:spTree>
    <p:extLst>
      <p:ext uri="{BB962C8B-B14F-4D97-AF65-F5344CB8AC3E}">
        <p14:creationId xmlns:p14="http://schemas.microsoft.com/office/powerpoint/2010/main" val="26221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8802" y="2564904"/>
            <a:ext cx="9144695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16-8.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군민감사관회의 개최</a:t>
            </a: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층 상황실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군수님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분기 군민감사관 운영실적 보고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활성화 방안 토의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18803" y="4509120"/>
            <a:ext cx="9144695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종합감사 등 반복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지적사항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특정감사</a:t>
            </a: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24.(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 28.(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상설감사장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감사팀장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350" b="1" dirty="0" smtClean="0">
                <a:latin typeface="HY헤드라인M" pitchFamily="18" charset="-127"/>
                <a:ea typeface="HY헤드라인M" pitchFamily="18" charset="-127"/>
              </a:rPr>
              <a:t>산업안전보건관리비 및 </a:t>
            </a:r>
            <a:r>
              <a:rPr lang="ko-KR" altLang="en-US" sz="2350" b="1" dirty="0" err="1" smtClean="0">
                <a:latin typeface="HY헤드라인M" pitchFamily="18" charset="-127"/>
                <a:ea typeface="HY헤드라인M" pitchFamily="18" charset="-127"/>
              </a:rPr>
              <a:t>환경보전비</a:t>
            </a:r>
            <a:r>
              <a:rPr lang="ko-KR" altLang="en-US" sz="2350" b="1" dirty="0" err="1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en-US" altLang="ko-KR" sz="235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50" b="1" dirty="0" smtClean="0">
                <a:latin typeface="HY헤드라인M" pitchFamily="18" charset="-127"/>
                <a:ea typeface="HY헤드라인M" pitchFamily="18" charset="-127"/>
              </a:rPr>
              <a:t>인건비 적정 정산 여부</a:t>
            </a:r>
            <a:endParaRPr lang="en-US" altLang="ko-KR" sz="235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226" y="620688"/>
            <a:ext cx="9168819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지방자치단체 공직윤리업무 공무원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연찬회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충남 부여군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윤리업무 담당자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350" b="1" dirty="0" smtClean="0">
                <a:latin typeface="HY헤드라인M" pitchFamily="18" charset="-127"/>
                <a:ea typeface="HY헤드라인M" pitchFamily="18" charset="-127"/>
              </a:rPr>
              <a:t>공직윤리업무 관련 강의</a:t>
            </a:r>
            <a:r>
              <a:rPr lang="en-US" altLang="ko-KR" sz="235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50" b="1" dirty="0" smtClean="0">
                <a:latin typeface="HY헤드라인M" pitchFamily="18" charset="-127"/>
                <a:ea typeface="HY헤드라인M" pitchFamily="18" charset="-127"/>
              </a:rPr>
              <a:t>차세대 공직윤리시스템 사용 안내 등</a:t>
            </a:r>
            <a:endParaRPr lang="en-US" altLang="ko-KR" sz="235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26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" y="4234912"/>
            <a:ext cx="9143999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16-12.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규제개혁위원회 개최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6. 10.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16:00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규제개혁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전반에 관한 의견수렴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endParaRPr lang="en-US" altLang="ko-KR" sz="2000" b="1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8142" y="2348880"/>
            <a:ext cx="91439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16-11.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의원간담회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6. 5.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13:30 /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위원회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주요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현안사업 설명</a:t>
            </a:r>
            <a:endParaRPr lang="en-US" altLang="ko-KR" sz="2400" b="1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        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8142" y="404664"/>
            <a:ext cx="9144001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16-10.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행정사무조사특별위원회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6. 5.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10:00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위원회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년 주요사업장 행정사무조사 계획서 승인의 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           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983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10333" y="2276872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16-14.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찾아가는 무료법률상담실 운영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21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14:00~17:00 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학산면사무소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상 담 관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박정훈 고문변호사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상담내용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생활법률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형사사건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법령해석 등</a:t>
            </a:r>
          </a:p>
        </p:txBody>
      </p:sp>
      <p:sp>
        <p:nvSpPr>
          <p:cNvPr id="6" name="직사각형 4"/>
          <p:cNvSpPr>
            <a:spLocks noChangeArrowheads="1"/>
          </p:cNvSpPr>
          <p:nvPr/>
        </p:nvSpPr>
        <p:spPr bwMode="auto">
          <a:xfrm>
            <a:off x="0" y="4653136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16-15.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전입창구 운영</a:t>
            </a:r>
            <a:endParaRPr kumimoji="0" lang="ko-KR" altLang="en-US" sz="2800" b="1" spc="-150" dirty="0"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매주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2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회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, 11:00 -13:00 /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유원대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전입 신고서 접수 및 전입 홍보 </a:t>
            </a:r>
            <a:endParaRPr kumimoji="0"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0333" y="332656"/>
            <a:ext cx="9144001" cy="22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270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영동군의회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정례회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6. 10.(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 6. 24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의회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본회의장 및 위원회 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50" b="1" dirty="0">
                <a:latin typeface="HY헤드라인M" pitchFamily="18" charset="-127"/>
                <a:ea typeface="HY헤드라인M" pitchFamily="18" charset="-127"/>
              </a:rPr>
              <a:t>주요안건</a:t>
            </a:r>
            <a:r>
              <a:rPr lang="en-US" altLang="ko-KR" sz="235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5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235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50" b="1" dirty="0" smtClean="0">
                <a:latin typeface="HY헤드라인M" pitchFamily="18" charset="-127"/>
                <a:ea typeface="HY헤드라인M" pitchFamily="18" charset="-127"/>
              </a:rPr>
              <a:t>행정사무조사</a:t>
            </a:r>
            <a:r>
              <a:rPr lang="en-US" altLang="ko-KR" sz="235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50" b="1" dirty="0" smtClean="0">
                <a:latin typeface="HY헤드라인M" pitchFamily="18" charset="-127"/>
                <a:ea typeface="HY헤드라인M" pitchFamily="18" charset="-127"/>
              </a:rPr>
              <a:t>예비비 </a:t>
            </a:r>
            <a:r>
              <a:rPr lang="ko-KR" altLang="en-US" sz="2350" b="1" dirty="0">
                <a:latin typeface="HY헤드라인M" pitchFamily="18" charset="-127"/>
                <a:ea typeface="HY헤드라인M" pitchFamily="18" charset="-127"/>
              </a:rPr>
              <a:t>지출 </a:t>
            </a:r>
            <a:r>
              <a:rPr lang="ko-KR" altLang="en-US" sz="2350" b="1" dirty="0" err="1">
                <a:latin typeface="HY헤드라인M" pitchFamily="18" charset="-127"/>
                <a:ea typeface="HY헤드라인M" pitchFamily="18" charset="-127"/>
              </a:rPr>
              <a:t>승인안</a:t>
            </a:r>
            <a:r>
              <a:rPr lang="ko-KR" altLang="en-US" sz="2350" b="1" dirty="0">
                <a:latin typeface="HY헤드라인M" pitchFamily="18" charset="-127"/>
                <a:ea typeface="HY헤드라인M" pitchFamily="18" charset="-127"/>
              </a:rPr>
              <a:t> 및 결산 </a:t>
            </a:r>
            <a:r>
              <a:rPr lang="ko-KR" altLang="en-US" sz="2350" b="1" dirty="0" err="1">
                <a:latin typeface="HY헤드라인M" pitchFamily="18" charset="-127"/>
                <a:ea typeface="HY헤드라인M" pitchFamily="18" charset="-127"/>
              </a:rPr>
              <a:t>승인안</a:t>
            </a:r>
            <a:r>
              <a:rPr lang="ko-KR" altLang="en-US" sz="2350" b="1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35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50" b="1" dirty="0"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en-US" altLang="ko-KR" sz="2350" b="1" dirty="0" smtClean="0"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ko-KR" altLang="en-US" sz="2350" b="1" dirty="0" err="1" smtClean="0">
                <a:latin typeface="HY헤드라인M" pitchFamily="18" charset="-127"/>
                <a:ea typeface="HY헤드라인M" pitchFamily="18" charset="-127"/>
              </a:rPr>
              <a:t>조례안</a:t>
            </a:r>
            <a:r>
              <a:rPr lang="ko-KR" altLang="en-US" sz="235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50" b="1" dirty="0">
                <a:latin typeface="HY헤드라인M" pitchFamily="18" charset="-127"/>
                <a:ea typeface="HY헤드라인M" pitchFamily="18" charset="-127"/>
              </a:rPr>
              <a:t>등 일반안건</a:t>
            </a:r>
            <a:endParaRPr lang="en-US" altLang="ko-KR" sz="235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1703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직사각형 4"/>
          <p:cNvSpPr>
            <a:spLocks noChangeArrowheads="1"/>
          </p:cNvSpPr>
          <p:nvPr/>
        </p:nvSpPr>
        <p:spPr bwMode="auto">
          <a:xfrm>
            <a:off x="5065" y="260648"/>
            <a:ext cx="913908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16-16. </a:t>
            </a:r>
            <a:r>
              <a:rPr kumimoji="0"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kumimoji="0" lang="ko-KR" altLang="en-US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상반기</a:t>
            </a:r>
            <a:r>
              <a:rPr kumimoji="0" lang="en-US" altLang="ko-KR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대학생 학자금대출 이자지원사업</a:t>
            </a:r>
            <a:endParaRPr kumimoji="0" lang="ko-KR" altLang="en-US" sz="2800" b="1" spc="-150" dirty="0"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신청기간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5. 27. ~ 7. 26.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신청대상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</a:t>
            </a:r>
            <a:r>
              <a:rPr kumimoji="0" lang="ko-KR" altLang="en-US" sz="2400" b="1" spc="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공고일 </a:t>
            </a:r>
            <a:r>
              <a:rPr kumimoji="0" lang="ko-KR" altLang="en-US" sz="2400" b="1" spc="11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기준 본인 또는 </a:t>
            </a:r>
            <a:r>
              <a:rPr kumimoji="0" lang="ko-KR" altLang="en-US" sz="2400" b="1" spc="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직계존속이 </a:t>
            </a:r>
            <a:r>
              <a:rPr kumimoji="0" lang="en-US" altLang="ko-KR" sz="2400" b="1" spc="11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1</a:t>
            </a:r>
            <a:r>
              <a:rPr kumimoji="0" lang="ko-KR" altLang="en-US" sz="2400" b="1" spc="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년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이상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               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충북에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주소를 두고 국내 대학교 재학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휴학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)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중인 자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지원내용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</a:t>
            </a:r>
            <a:r>
              <a:rPr kumimoji="0"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일반 </a:t>
            </a:r>
            <a:r>
              <a:rPr kumimoji="0"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및 취업 상환 학자금</a:t>
            </a:r>
            <a:r>
              <a:rPr kumimoji="0"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 </a:t>
            </a:r>
            <a:r>
              <a:rPr kumimoji="0"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대출이자</a:t>
            </a:r>
            <a:endParaRPr kumimoji="0"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신청방법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</a:t>
            </a:r>
            <a:r>
              <a:rPr kumimoji="0"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충북인재양성재단</a:t>
            </a:r>
            <a:r>
              <a:rPr kumimoji="0"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(</a:t>
            </a:r>
            <a:r>
              <a:rPr kumimoji="0"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  <a:hlinkClick r:id="rId3"/>
              </a:rPr>
              <a:t>www.chrdf.or.kr</a:t>
            </a:r>
            <a:r>
              <a:rPr kumimoji="0"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) </a:t>
            </a:r>
            <a:r>
              <a:rPr kumimoji="0"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온라인 접수</a:t>
            </a:r>
            <a:endParaRPr kumimoji="0"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149080"/>
            <a:ext cx="9144000" cy="194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찾아가는 무료법률 상담실 운영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대학생 학자금대출 이자지원사업 홍보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0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82469</TotalTime>
  <Words>583</Words>
  <Application>Microsoft Office PowerPoint</Application>
  <PresentationFormat>화면 슬라이드 쇼(4:3)</PresentationFormat>
  <Paragraphs>96</Paragraphs>
  <Slides>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Windows 사용자</cp:lastModifiedBy>
  <cp:revision>13491</cp:revision>
  <cp:lastPrinted>2019-05-31T00:30:39Z</cp:lastPrinted>
  <dcterms:modified xsi:type="dcterms:W3CDTF">2019-06-09T03:13:37Z</dcterms:modified>
</cp:coreProperties>
</file>