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33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>
        <p:scale>
          <a:sx n="100" d="100"/>
          <a:sy n="100" d="100"/>
        </p:scale>
        <p:origin x="-270" y="-1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15719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영동군 재정안정화 기금 설치 및 운용 조례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」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일부개정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19168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예산성과금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지급신청서 접수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3.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 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당초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2. 28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일에서 기한 연장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예산절감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수입증대 등 건전재정 운영에 기여한 공무원 대상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사전조사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소요재원 분석 및 사업별 추진상황 점검</a:t>
            </a:r>
          </a:p>
        </p:txBody>
      </p:sp>
    </p:spTree>
    <p:extLst>
      <p:ext uri="{BB962C8B-B14F-4D97-AF65-F5344CB8AC3E}">
        <p14:creationId xmlns:p14="http://schemas.microsoft.com/office/powerpoint/2010/main" val="37231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95900</TotalTime>
  <Words>130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15308</cp:revision>
  <cp:lastPrinted>2020-01-09T06:17:01Z</cp:lastPrinted>
  <dcterms:modified xsi:type="dcterms:W3CDTF">2020-02-28T08:38:08Z</dcterms:modified>
</cp:coreProperties>
</file>