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833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B036"/>
    <a:srgbClr val="0000FF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212" autoAdjust="0"/>
  </p:normalViewPr>
  <p:slideViewPr>
    <p:cSldViewPr>
      <p:cViewPr>
        <p:scale>
          <a:sx n="100" d="100"/>
          <a:sy n="100" d="100"/>
        </p:scale>
        <p:origin x="-270" y="-13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3" y="0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07" y="4715192"/>
            <a:ext cx="4986863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l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3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14" tIns="45344" rIns="90714" bIns="45344" numCol="1" anchor="b" anchorCtr="0" compatLnSpc="1">
            <a:prstTxWarp prst="textNoShape">
              <a:avLst/>
            </a:prstTxWarp>
          </a:bodyPr>
          <a:lstStyle>
            <a:lvl1pPr algn="r" defTabSz="879741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2228" y="9431972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671" y="4715192"/>
            <a:ext cx="5434335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2020-02-28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32656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60648"/>
            <a:ext cx="914400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신속집행 추진상황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부서별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 집행결과 점검 및 독려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확인자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예산팀장 외 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5157192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의원간담회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5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영동군 재정안정화 기금 설치 및 운용 조례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」</a:t>
            </a:r>
            <a:r>
              <a:rPr lang="ko-KR" altLang="en-US" sz="2400" b="1" spc="-150" dirty="0" err="1" smtClean="0">
                <a:latin typeface="HY헤드라인M" pitchFamily="18" charset="-127"/>
                <a:ea typeface="HY헤드라인M" pitchFamily="18" charset="-127"/>
              </a:rPr>
              <a:t>일부개정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0" y="191683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3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예산성과금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지급신청서 접수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3. 6.(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까지 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당초 </a:t>
            </a:r>
            <a:r>
              <a:rPr lang="en-US" altLang="ko-KR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2. 28</a:t>
            </a:r>
            <a:r>
              <a:rPr lang="ko-KR" altLang="en-US" sz="20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일에서 기한 연장</a:t>
            </a:r>
            <a:endParaRPr lang="en-US" altLang="ko-KR" sz="20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예산절감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수입증대 등 건전재정 운영에 기여한 공무원 대상</a:t>
            </a:r>
            <a:endParaRPr lang="en-US" altLang="ko-KR" sz="2000" b="1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573016"/>
            <a:ext cx="9144000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사전조사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소요재원 분석 및 사업별 추진상황 점검</a:t>
            </a:r>
          </a:p>
        </p:txBody>
      </p:sp>
    </p:spTree>
    <p:extLst>
      <p:ext uri="{BB962C8B-B14F-4D97-AF65-F5344CB8AC3E}">
        <p14:creationId xmlns:p14="http://schemas.microsoft.com/office/powerpoint/2010/main" val="372312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95900</TotalTime>
  <Words>130</Words>
  <Application>Microsoft Office PowerPoint</Application>
  <PresentationFormat>화면 슬라이드 쇼(4:3)</PresentationFormat>
  <Paragraphs>15</Paragraphs>
  <Slides>2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15308</cp:revision>
  <cp:lastPrinted>2020-01-09T06:17:01Z</cp:lastPrinted>
  <dcterms:modified xsi:type="dcterms:W3CDTF">2020-02-28T08:38:08Z</dcterms:modified>
</cp:coreProperties>
</file>