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72" r:id="rId3"/>
    <p:sldId id="688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6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32102"/>
            <a:ext cx="9144000" cy="1588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주요업무 추진계획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 부서씩 입장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보고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973" y="2592089"/>
            <a:ext cx="9144000" cy="357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0"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392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44824"/>
            <a:ext cx="909495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인구정책 아이디어 공모 심사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심사기간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심사위원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심사방법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서면심사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심사표에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의거 고득점 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선정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선정계획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최우수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 (2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포상 예정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7933388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103933</TotalTime>
  <Words>156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16858</cp:revision>
  <cp:lastPrinted>2020-12-24T04:49:47Z</cp:lastPrinted>
  <dcterms:modified xsi:type="dcterms:W3CDTF">2021-01-14T08:52:47Z</dcterms:modified>
</cp:coreProperties>
</file>