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1. 30. ~ 2. </a:t>
            </a:r>
            <a:r>
              <a:rPr lang="en-US" altLang="ko-KR" sz="3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3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682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46" y="2357395"/>
            <a:ext cx="9144000" cy="180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대상에 관한 조례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45" y="4365104"/>
            <a:ext cx="9144001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사업체조사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1.(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대회의장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인구정책팀장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남부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요원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관리자 교육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50753"/>
            <a:ext cx="9144000" cy="103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신규사업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 개최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08:30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15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89</Words>
  <Application>Microsoft Office PowerPoint</Application>
  <PresentationFormat>화면 슬라이드 쇼(4:3)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109</cp:revision>
  <cp:lastPrinted>2023-01-19T05:03:24Z</cp:lastPrinted>
  <dcterms:created xsi:type="dcterms:W3CDTF">2017-06-29T05:48:20Z</dcterms:created>
  <dcterms:modified xsi:type="dcterms:W3CDTF">2023-01-26T01:35:36Z</dcterms:modified>
</cp:coreProperties>
</file>