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6595" r:id="rId2"/>
    <p:sldId id="8273" r:id="rId3"/>
    <p:sldId id="8307" r:id="rId4"/>
    <p:sldId id="8303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D0D8E8"/>
    <a:srgbClr val="4F81BD"/>
    <a:srgbClr val="6699FF"/>
    <a:srgbClr val="C9E2F9"/>
    <a:srgbClr val="0000FF"/>
    <a:srgbClr val="009900"/>
    <a:srgbClr val="3A3AB9"/>
    <a:srgbClr val="0000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22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632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2021-11-25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2021-11-25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2021. 12. 1.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7883252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4148782"/>
            <a:ext cx="8964613" cy="19445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8-2. 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지역균형발전사업 추진상황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3.(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도청 대회의실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초강천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빙벽장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관광명소화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일라이트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고순도가공센터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spc="-300" dirty="0"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사업안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추진상황 보고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도지사 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764704"/>
            <a:ext cx="9450387" cy="314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11. 26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주요안건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군정 추진실적 보고 청취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본예산안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추가경정에산안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일반안건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47990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2636912"/>
            <a:ext cx="912983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270" dirty="0" smtClean="0">
                <a:latin typeface="HY헤드라인M" pitchFamily="18" charset="-127"/>
                <a:ea typeface="HY헤드라인M" pitchFamily="18" charset="-127"/>
              </a:rPr>
              <a:t>12. 10.(</a:t>
            </a:r>
            <a:r>
              <a:rPr lang="ko-KR" altLang="en-US" sz="2400" b="1" spc="-27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270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pc="-270" dirty="0" err="1" smtClean="0"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lang="ko-KR" altLang="en-US" sz="2400" b="1" spc="-270" dirty="0" smtClean="0">
                <a:latin typeface="HY헤드라인M" pitchFamily="18" charset="-127"/>
                <a:ea typeface="HY헤드라인M" pitchFamily="18" charset="-127"/>
              </a:rPr>
              <a:t> 대회의실 </a:t>
            </a:r>
            <a:r>
              <a:rPr lang="en-US" altLang="ko-KR" sz="2400" b="1" spc="-27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270" dirty="0" err="1" smtClean="0">
                <a:latin typeface="HY헤드라인M" pitchFamily="18" charset="-127"/>
                <a:ea typeface="HY헤드라인M" pitchFamily="18" charset="-127"/>
              </a:rPr>
              <a:t>군정자문단</a:t>
            </a:r>
            <a:r>
              <a:rPr lang="ko-KR" altLang="en-US" sz="2400" b="1" spc="-27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270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spc="-27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27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270" dirty="0" smtClean="0">
                <a:latin typeface="HY헤드라인M" pitchFamily="18" charset="-127"/>
                <a:ea typeface="HY헤드라인M" pitchFamily="18" charset="-127"/>
              </a:rPr>
              <a:t>관계공무원</a:t>
            </a:r>
            <a:endParaRPr lang="en-US" altLang="ko-KR" sz="2400" b="1" spc="-27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각종 현안사업 간담회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공약사업 변경 심의 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620539"/>
            <a:ext cx="886347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안전진단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내진보강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건설현장안전 특정감사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감사관실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시설물 안전진단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내진보강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적정성 감사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현장점검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653136"/>
            <a:ext cx="8892729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8-5. 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지역균형발전 전략사업 성과보고회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도청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단계 전략사업 성과보고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기관</a:t>
            </a:r>
            <a:r>
              <a:rPr lang="en-US" altLang="ko-KR" sz="2400" b="1" spc="-30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유공자 표창</a:t>
            </a:r>
            <a:endParaRPr lang="en-US" altLang="ko-KR" sz="2400" b="1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74397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4581128"/>
            <a:ext cx="8964488" cy="136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연말연시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공직감찰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20.12.20.(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21.01.14.(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전 부서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기획감사관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공직자 행동강령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위반실태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근무기강 해이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복무실태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771" y="2636912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공직자윤리위원회 개최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월중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수시 재산등록사항 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7463" y="764704"/>
            <a:ext cx="9450387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0" lvl="1" eaLnBrk="1" latinLnBrk="1" hangingPunct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8-6.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조례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규칙 심의회</a:t>
            </a:r>
            <a:r>
              <a:rPr lang="ko-KR" altLang="en-US" sz="28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8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12. 22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08:20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spc="-150" dirty="0">
                <a:latin typeface="HY헤드라인M" pitchFamily="18" charset="-127"/>
                <a:ea typeface="HY헤드라인M" pitchFamily="18" charset="-127"/>
              </a:rPr>
              <a:t>영동군 규칙의 제정과 </a:t>
            </a:r>
            <a:r>
              <a:rPr lang="ko-KR" altLang="en-US" sz="2300" b="1" spc="-150" dirty="0" err="1">
                <a:latin typeface="HY헤드라인M" pitchFamily="18" charset="-127"/>
                <a:ea typeface="HY헤드라인M" pitchFamily="18" charset="-127"/>
              </a:rPr>
              <a:t>개정폐지</a:t>
            </a:r>
            <a:r>
              <a:rPr lang="ko-KR" altLang="en-US" sz="2300" b="1" spc="-150" dirty="0">
                <a:latin typeface="HY헤드라인M" pitchFamily="18" charset="-127"/>
                <a:ea typeface="HY헤드라인M" pitchFamily="18" charset="-127"/>
              </a:rPr>
              <a:t> 의견 제출 등에 관한 </a:t>
            </a:r>
            <a:r>
              <a:rPr lang="ko-KR" altLang="en-US" sz="2300" b="1" spc="-150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300" b="1" spc="-150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300" b="1" spc="-15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3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425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90918</TotalTime>
  <Words>279</Words>
  <Application>Microsoft Office PowerPoint</Application>
  <PresentationFormat>화면 슬라이드 쇼(4:3)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15325</cp:revision>
  <cp:lastPrinted>2021-11-25T05:44:54Z</cp:lastPrinted>
  <dcterms:modified xsi:type="dcterms:W3CDTF">2021-11-25T08:51:11Z</dcterms:modified>
</cp:coreProperties>
</file>