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96" d="100"/>
          <a:sy n="96" d="100"/>
        </p:scale>
        <p:origin x="642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5. 30. ~ 6. 5.)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00" y="1196752"/>
            <a:ext cx="914400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2-1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민선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인수지원 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5.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주요업무계획 부서별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6. 03.(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예비비 집행계획 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6. 05.(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주요업무계획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편집완료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6. 06.(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인수위원회 사무실 준비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100" y="4005064"/>
            <a:ext cx="9123363" cy="120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`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상반기 농촌일손돕기 추진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포도순따기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033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73552</TotalTime>
  <Words>87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11583</cp:revision>
  <cp:lastPrinted>2022-05-26T08:07:53Z</cp:lastPrinted>
  <dcterms:modified xsi:type="dcterms:W3CDTF">2022-05-26T10:51:15Z</dcterms:modified>
</cp:coreProperties>
</file>