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5952" r:id="rId3"/>
    <p:sldId id="595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5" autoAdjust="0"/>
    <p:restoredTop sz="93481" autoAdjust="0"/>
  </p:normalViewPr>
  <p:slideViewPr>
    <p:cSldViewPr>
      <p:cViewPr varScale="1">
        <p:scale>
          <a:sx n="107" d="100"/>
          <a:sy n="107" d="100"/>
        </p:scale>
        <p:origin x="2130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706732"/>
            <a:ext cx="8820150" cy="1578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공약사업 추진상황 보고회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19.(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1000" spc="-300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kern="1000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1000" spc="-300" dirty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kern="1000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1000" spc="-300" dirty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kern="1000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1000" spc="-300" dirty="0" smtClean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kern="1000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추진실적 보고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(2021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분기까지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794964"/>
            <a:ext cx="8820150" cy="1578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en-US" altLang="ko-KR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</a:t>
            </a:r>
            <a:r>
              <a:rPr lang="ko-KR" altLang="en-US" sz="27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한국지방자치경영대상 최고경영자상 시상식</a:t>
            </a:r>
            <a:endParaRPr lang="ko-KR" altLang="en-US" sz="27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19.(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17:00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한국공공자치연구원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1000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2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박세복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군수님 수상</a:t>
            </a:r>
            <a:endParaRPr lang="en-US" altLang="ko-KR" sz="2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2311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720080"/>
            <a:ext cx="9144000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조례심사특별위원회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행정사무조사특별위원회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차본회의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spc="-27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27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en-US" altLang="ko-KR" sz="2400" b="1" spc="-270" dirty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spc="-270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spc="-27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270" dirty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ko-KR" altLang="en-US" sz="2400" b="1" spc="-270" dirty="0" err="1">
                <a:latin typeface="HY헤드라인M" pitchFamily="18" charset="-127"/>
                <a:ea typeface="HY헤드라인M" pitchFamily="18" charset="-127"/>
              </a:rPr>
              <a:t>수시분</a:t>
            </a:r>
            <a:r>
              <a:rPr lang="ko-KR" altLang="en-US" sz="2400" b="1" spc="-270" dirty="0">
                <a:latin typeface="HY헤드라인M" pitchFamily="18" charset="-127"/>
                <a:ea typeface="HY헤드라인M" pitchFamily="18" charset="-127"/>
              </a:rPr>
              <a:t> 공유재산 관리계획안 외 </a:t>
            </a:r>
            <a:r>
              <a:rPr lang="en-US" altLang="ko-KR" sz="2400" b="1" spc="-27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27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spc="-27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270" dirty="0">
                <a:latin typeface="HY헤드라인M" pitchFamily="18" charset="-127"/>
                <a:ea typeface="HY헤드라인M" pitchFamily="18" charset="-127"/>
              </a:rPr>
              <a:t>및 조례 제</a:t>
            </a:r>
            <a:r>
              <a:rPr lang="en-US" altLang="ko-KR" sz="2400" b="1" spc="-27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270" dirty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spc="-27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270" dirty="0">
                <a:latin typeface="HY헤드라인M" pitchFamily="18" charset="-127"/>
                <a:ea typeface="HY헤드라인M" pitchFamily="18" charset="-127"/>
              </a:rPr>
              <a:t>정안</a:t>
            </a:r>
            <a:endParaRPr lang="en-US" altLang="ko-KR" sz="2400" b="1" spc="-270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085184"/>
            <a:ext cx="91440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645024"/>
            <a:ext cx="92964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용담댐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범대위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실무회의 개최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230" dirty="0" smtClean="0">
                <a:latin typeface="HY헤드라인M" pitchFamily="18" charset="-127"/>
                <a:ea typeface="HY헤드라인M" pitchFamily="18" charset="-127"/>
              </a:rPr>
              <a:t>7. 20.(</a:t>
            </a:r>
            <a:r>
              <a:rPr lang="ko-KR" altLang="en-US" sz="2400" b="1" spc="-23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23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2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30" dirty="0" smtClean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spc="-23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2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23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spc="-23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230" dirty="0" smtClean="0">
                <a:latin typeface="HY헤드라인M" pitchFamily="18" charset="-127"/>
                <a:ea typeface="HY헤드라인M" pitchFamily="18" charset="-127"/>
              </a:rPr>
              <a:t>옥천</a:t>
            </a:r>
            <a:r>
              <a:rPr lang="en-US" altLang="ko-KR" sz="2400" b="1" spc="-23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230" dirty="0" smtClean="0">
                <a:latin typeface="HY헤드라인M" pitchFamily="18" charset="-127"/>
                <a:ea typeface="HY헤드라인M" pitchFamily="18" charset="-127"/>
              </a:rPr>
              <a:t>금산</a:t>
            </a:r>
            <a:r>
              <a:rPr lang="en-US" altLang="ko-KR" sz="2400" b="1" spc="-23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230" dirty="0" smtClean="0">
                <a:latin typeface="HY헤드라인M" pitchFamily="18" charset="-127"/>
                <a:ea typeface="HY헤드라인M" pitchFamily="18" charset="-127"/>
              </a:rPr>
              <a:t>무주 기획실장 및 팀장</a:t>
            </a:r>
            <a:endParaRPr lang="ko-KR" altLang="en-US" sz="2400" b="1" spc="-23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364881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1688205</TotalTime>
  <Words>176</Words>
  <Application>Microsoft Office PowerPoint</Application>
  <PresentationFormat>화면 슬라이드 쇼(4:3)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18801</cp:revision>
  <cp:lastPrinted>2021-07-15T06:44:38Z</cp:lastPrinted>
  <dcterms:modified xsi:type="dcterms:W3CDTF">2021-07-15T07:29:07Z</dcterms:modified>
</cp:coreProperties>
</file>