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34" r:id="rId2"/>
    <p:sldId id="7335" r:id="rId3"/>
    <p:sldId id="7336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9900"/>
    <a:srgbClr val="0000FF"/>
    <a:srgbClr val="F59D1B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 autoAdjust="0"/>
    <p:restoredTop sz="96391" autoAdjust="0"/>
  </p:normalViewPr>
  <p:slideViewPr>
    <p:cSldViewPr>
      <p:cViewPr varScale="1">
        <p:scale>
          <a:sx n="91" d="100"/>
          <a:sy n="91" d="100"/>
        </p:scale>
        <p:origin x="1584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937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2022-12-28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2022-12-28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2022-12-28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2023. 1.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801015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56494"/>
            <a:ext cx="9144000" cy="177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1. 2023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국가균형발전사업 자체평가 및 보고서 제출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~ 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레인보우힐링관광지 조성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85657"/>
            <a:ext cx="9144000" cy="177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2. 2023 4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 기반조성사업 공모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사회기반시설 구축 사업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외부전문가 컨설팅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관련부서 협의 및 사업계획서 작성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871603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주요업무 추진계획 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각팀장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ko-KR" altLang="en-US" sz="2400" dirty="0" smtClean="0"/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799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4010" y="2248029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전통시장 주차장 확장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고객쉼터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조성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36712"/>
            <a:ext cx="914400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 및 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4010" y="4414530"/>
            <a:ext cx="9144000" cy="177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적극행정위원회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~ 1. 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하반기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적극행정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우수공무원 선발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375523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1708857</TotalTime>
  <Words>203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22510</cp:revision>
  <cp:lastPrinted>2022-11-25T02:17:26Z</cp:lastPrinted>
  <dcterms:modified xsi:type="dcterms:W3CDTF">2022-12-28T09:33:31Z</dcterms:modified>
</cp:coreProperties>
</file>