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51" r:id="rId2"/>
    <p:sldId id="6833" r:id="rId3"/>
    <p:sldId id="6834" r:id="rId4"/>
    <p:sldId id="6835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 varScale="1">
        <p:scale>
          <a:sx n="100" d="100"/>
          <a:sy n="100" d="100"/>
        </p:scale>
        <p:origin x="-102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04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04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" y="404664"/>
            <a:ext cx="9144032" cy="16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 양수건설사업 관련 실무협의회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15:30~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영동군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한수원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6]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주요추진 일정 및 인허가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0" y="4437112"/>
            <a:ext cx="9144000" cy="1788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신속집행 추진상황 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90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집행결과 점검 및 독려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9780" y="2564904"/>
            <a:ext cx="9144032" cy="16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8-2.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생활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SOC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 관련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지자체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영상회의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10:00~11:30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기획정책팀장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생활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SOC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추진계획 설명 및 질의응답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47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4064" y="2564904"/>
            <a:ext cx="91531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권익위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이동신문고 운영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권익위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소속 조사관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행정분야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부패신고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분쟁 등 고충민원 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4064" y="4437112"/>
            <a:ext cx="915312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 재산변동신고 조기신고 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려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현등록의무자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재산등록의무자 조기신고 유도를 통한 불성실한 재산신고 예방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조기신고 점검기간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: 2.12.(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 ~ 2.18.(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4064" y="332656"/>
            <a:ext cx="9144032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정부합동감사 수감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개부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청 소속 감사관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추진된 자치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위임 사무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부서별 수감일보 제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출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및 감사내용에 대한 대외 보안 철저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384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8262" y="4149080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34888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8-8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충북행복결혼공제사업 참여 근로자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농업인 모집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2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pc="200" dirty="0">
                <a:latin typeface="HY헤드라인M" pitchFamily="18" charset="-127"/>
                <a:ea typeface="HY헤드라인M" pitchFamily="18" charset="-127"/>
              </a:rPr>
              <a:t>. 3</a:t>
            </a:r>
            <a:r>
              <a:rPr lang="en-US" altLang="ko-KR" sz="2400" b="1" spc="200" dirty="0" smtClean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ko-KR" altLang="en-US" sz="2400" b="1" spc="200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소진 시까지</a:t>
            </a:r>
            <a:r>
              <a:rPr lang="en-US" altLang="ko-KR" sz="2400" b="1" spc="2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선착순 마감</a:t>
            </a:r>
            <a:r>
              <a:rPr lang="en-US" altLang="ko-KR" sz="2400" b="1" spc="200" dirty="0" smtClean="0">
                <a:latin typeface="HY헤드라인M" pitchFamily="18" charset="-127"/>
                <a:ea typeface="HY헤드라인M" pitchFamily="18" charset="-127"/>
              </a:rPr>
              <a:t>) / 7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도내 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중소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견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기업 미혼 근로자 및 농업인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~40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spc="-12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9128" y="404664"/>
            <a:ext cx="915312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제∙ 개정 사항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00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94866</TotalTime>
  <Words>305</Words>
  <Application>Microsoft Office PowerPoint</Application>
  <PresentationFormat>화면 슬라이드 쇼(4:3)</PresentationFormat>
  <Paragraphs>36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15208</cp:revision>
  <cp:lastPrinted>2020-01-09T06:17:01Z</cp:lastPrinted>
  <dcterms:modified xsi:type="dcterms:W3CDTF">2020-02-03T08:54:57Z</dcterms:modified>
</cp:coreProperties>
</file>