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12" r:id="rId3"/>
    <p:sldId id="691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1412776"/>
            <a:ext cx="8820149" cy="186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kern="10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보고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3501008"/>
            <a:ext cx="894635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공직기강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홈페이지 「공직비리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익명신고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」게시판 시범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679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95" y="3096344"/>
            <a:ext cx="8893175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(2020.12.31.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재산변동신고 안내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법적기한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  ※ 3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주차 </a:t>
            </a:r>
            <a:r>
              <a:rPr lang="ko-KR" altLang="en-US" dirty="0" err="1" smtClean="0">
                <a:latin typeface="HY헤드라인M" pitchFamily="18" charset="-127"/>
                <a:ea typeface="HY헤드라인M" pitchFamily="18" charset="-127"/>
              </a:rPr>
              <a:t>주간업무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 시 </a:t>
            </a:r>
            <a:r>
              <a:rPr lang="en-US" altLang="ko-KR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정기재산변동신고 </a:t>
            </a:r>
            <a:r>
              <a:rPr lang="ko-KR" altLang="en-US" dirty="0" err="1" smtClean="0">
                <a:latin typeface="HY헤드라인M" pitchFamily="18" charset="-127"/>
                <a:ea typeface="HY헤드라인M" pitchFamily="18" charset="-127"/>
              </a:rPr>
              <a:t>조기신고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(2.19.)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 현황 제출</a:t>
            </a:r>
            <a:endParaRPr lang="en-US" altLang="ko-KR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1196752"/>
            <a:ext cx="88931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 설날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착한선물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나눔 캠페인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이상 간부공무원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수혜대상자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취약계층에게 우리지역 농산물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곶감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을 구입하여 전달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01870"/>
              </p:ext>
            </p:extLst>
          </p:nvPr>
        </p:nvGraphicFramePr>
        <p:xfrm>
          <a:off x="899592" y="5157192"/>
          <a:ext cx="7348016" cy="828802"/>
        </p:xfrm>
        <a:graphic>
          <a:graphicData uri="http://schemas.openxmlformats.org/drawingml/2006/table">
            <a:tbl>
              <a:tblPr/>
              <a:tblGrid>
                <a:gridCol w="1697753">
                  <a:extLst>
                    <a:ext uri="{9D8B030D-6E8A-4147-A177-3AD203B41FA5}">
                      <a16:colId xmlns:a16="http://schemas.microsoft.com/office/drawing/2014/main" val="3778068729"/>
                    </a:ext>
                  </a:extLst>
                </a:gridCol>
                <a:gridCol w="1883421">
                  <a:extLst>
                    <a:ext uri="{9D8B030D-6E8A-4147-A177-3AD203B41FA5}">
                      <a16:colId xmlns:a16="http://schemas.microsoft.com/office/drawing/2014/main" val="2485832274"/>
                    </a:ext>
                  </a:extLst>
                </a:gridCol>
                <a:gridCol w="1883421">
                  <a:extLst>
                    <a:ext uri="{9D8B030D-6E8A-4147-A177-3AD203B41FA5}">
                      <a16:colId xmlns:a16="http://schemas.microsoft.com/office/drawing/2014/main" val="3980060840"/>
                    </a:ext>
                  </a:extLst>
                </a:gridCol>
                <a:gridCol w="1883421">
                  <a:extLst>
                    <a:ext uri="{9D8B030D-6E8A-4147-A177-3AD203B41FA5}">
                      <a16:colId xmlns:a16="http://schemas.microsoft.com/office/drawing/2014/main" val="3436722765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부서명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신고대상자수</a:t>
                      </a:r>
                      <a:r>
                        <a:rPr lang="en-US" altLang="ko-KR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명</a:t>
                      </a:r>
                      <a:r>
                        <a:rPr lang="en-US" altLang="ko-KR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신고완료비율</a:t>
                      </a:r>
                      <a:r>
                        <a:rPr lang="en-US" altLang="ko-KR" sz="1100" kern="0" spc="0" dirty="0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(%)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비고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66987"/>
                  </a:ext>
                </a:extLst>
              </a:tr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미신고 사유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493893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9592" y="5948550"/>
            <a:ext cx="11809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288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104675</TotalTime>
  <Words>194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돋움</vt:lpstr>
      <vt:lpstr>맑은 고딕</vt:lpstr>
      <vt:lpstr>한양신명조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16981</cp:revision>
  <cp:lastPrinted>2020-12-24T04:49:47Z</cp:lastPrinted>
  <dcterms:modified xsi:type="dcterms:W3CDTF">2021-02-09T07:40:22Z</dcterms:modified>
</cp:coreProperties>
</file>