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5951" r:id="rId2"/>
    <p:sldId id="6912" r:id="rId3"/>
    <p:sldId id="6911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CC"/>
    <a:srgbClr val="0000FF"/>
    <a:srgbClr val="05AB0D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29" autoAdjust="0"/>
    <p:restoredTop sz="94240" autoAdjust="0"/>
  </p:normalViewPr>
  <p:slideViewPr>
    <p:cSldViewPr>
      <p:cViewPr varScale="1">
        <p:scale>
          <a:sx n="108" d="100"/>
          <a:sy n="108" d="100"/>
        </p:scale>
        <p:origin x="1962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566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2021-02-09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2021-02-09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2021-02-09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2021-02-09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2021-02-09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2021-02-09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" y="1412776"/>
            <a:ext cx="8820149" cy="1866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공약사업 추진상황 보고회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 8.(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08:20 /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1000" spc="-300" dirty="0">
                <a:latin typeface="HY헤드라인M" pitchFamily="18" charset="-127"/>
                <a:ea typeface="HY헤드라인M" pitchFamily="18" charset="-127"/>
              </a:rPr>
              <a:t>관</a:t>
            </a:r>
            <a:r>
              <a:rPr lang="en-US" altLang="ko-KR" sz="2400" b="1" kern="1000" spc="-300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kern="1000" spc="-300" dirty="0">
                <a:latin typeface="HY헤드라인M" pitchFamily="18" charset="-127"/>
                <a:ea typeface="HY헤드라인M" pitchFamily="18" charset="-127"/>
              </a:rPr>
              <a:t>단</a:t>
            </a:r>
            <a:r>
              <a:rPr lang="en-US" altLang="ko-KR" sz="2400" b="1" kern="1000" spc="-300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kern="1000" spc="-300" dirty="0">
                <a:latin typeface="HY헤드라인M" pitchFamily="18" charset="-127"/>
                <a:ea typeface="HY헤드라인M" pitchFamily="18" charset="-127"/>
              </a:rPr>
              <a:t>과</a:t>
            </a:r>
            <a:r>
              <a:rPr lang="en-US" altLang="ko-KR" sz="2400" b="1" kern="1000" spc="-300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kern="1000" spc="-300" dirty="0" smtClean="0">
                <a:latin typeface="HY헤드라인M" pitchFamily="18" charset="-127"/>
                <a:ea typeface="HY헤드라인M" pitchFamily="18" charset="-127"/>
              </a:rPr>
              <a:t>소장</a:t>
            </a:r>
            <a:endParaRPr lang="en-US" altLang="ko-KR" sz="2400" b="1" kern="1000" spc="-30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추진실적 보고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(2020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분기까지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" y="3501008"/>
            <a:ext cx="8946356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코로나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방역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 명절 등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취약시기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공직기강 점검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2. 19.(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 산하 전 부서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기획감사관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코로나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19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대응 등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방역수칙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준수여부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근무기강 해이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※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 홈페이지 「공직비리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익명신고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」게시판 시범 운영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56791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695" y="3096344"/>
            <a:ext cx="8893175" cy="2852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정기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(2020.12.31.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기준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재산변동신고 안내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 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3. 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[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법적기한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]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등록의무자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116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등록의무자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배우자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직계 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비속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고지거부자 제외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의 재산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dirty="0" smtClean="0">
                <a:latin typeface="HY헤드라인M" pitchFamily="18" charset="-127"/>
                <a:ea typeface="HY헤드라인M" pitchFamily="18" charset="-127"/>
              </a:rPr>
              <a:t>  ※ 3</a:t>
            </a:r>
            <a:r>
              <a:rPr lang="ko-KR" altLang="en-US" dirty="0" smtClean="0">
                <a:latin typeface="HY헤드라인M" pitchFamily="18" charset="-127"/>
                <a:ea typeface="HY헤드라인M" pitchFamily="18" charset="-127"/>
              </a:rPr>
              <a:t>주차 </a:t>
            </a:r>
            <a:r>
              <a:rPr lang="ko-KR" altLang="en-US" dirty="0" err="1" smtClean="0">
                <a:latin typeface="HY헤드라인M" pitchFamily="18" charset="-127"/>
                <a:ea typeface="HY헤드라인M" pitchFamily="18" charset="-127"/>
              </a:rPr>
              <a:t>주간업무</a:t>
            </a:r>
            <a:r>
              <a:rPr lang="ko-KR" altLang="en-US" dirty="0" smtClean="0">
                <a:latin typeface="HY헤드라인M" pitchFamily="18" charset="-127"/>
                <a:ea typeface="HY헤드라인M" pitchFamily="18" charset="-127"/>
              </a:rPr>
              <a:t> 시 </a:t>
            </a:r>
            <a:r>
              <a:rPr lang="en-US" altLang="ko-KR" dirty="0">
                <a:latin typeface="HY헤드라인M" pitchFamily="18" charset="-127"/>
                <a:ea typeface="HY헤드라인M" pitchFamily="18" charset="-127"/>
              </a:rPr>
              <a:t>-</a:t>
            </a:r>
            <a:r>
              <a:rPr lang="en-US" altLang="ko-KR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dirty="0" smtClean="0">
                <a:latin typeface="HY헤드라인M" pitchFamily="18" charset="-127"/>
                <a:ea typeface="HY헤드라인M" pitchFamily="18" charset="-127"/>
              </a:rPr>
              <a:t>정기재산변동신고 </a:t>
            </a:r>
            <a:r>
              <a:rPr lang="ko-KR" altLang="en-US" dirty="0" err="1" smtClean="0">
                <a:latin typeface="HY헤드라인M" pitchFamily="18" charset="-127"/>
                <a:ea typeface="HY헤드라인M" pitchFamily="18" charset="-127"/>
              </a:rPr>
              <a:t>조기신고</a:t>
            </a:r>
            <a:r>
              <a:rPr lang="en-US" altLang="ko-KR" dirty="0" smtClean="0">
                <a:latin typeface="HY헤드라인M" pitchFamily="18" charset="-127"/>
                <a:ea typeface="HY헤드라인M" pitchFamily="18" charset="-127"/>
              </a:rPr>
              <a:t>(2.19.)</a:t>
            </a:r>
            <a:r>
              <a:rPr lang="ko-KR" altLang="en-US" dirty="0" smtClean="0">
                <a:latin typeface="HY헤드라인M" pitchFamily="18" charset="-127"/>
                <a:ea typeface="HY헤드라인M" pitchFamily="18" charset="-127"/>
              </a:rPr>
              <a:t> 현황 제출</a:t>
            </a:r>
            <a:endParaRPr lang="en-US" altLang="ko-KR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95" y="1196752"/>
            <a:ext cx="8893175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공직자 설날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착한선물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나눔 캠페인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급 이상 간부공무원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수혜대상자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178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가구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취약계층에게 우리지역 농산물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곶감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을 구입하여 전달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2101870"/>
              </p:ext>
            </p:extLst>
          </p:nvPr>
        </p:nvGraphicFramePr>
        <p:xfrm>
          <a:off x="899592" y="5157192"/>
          <a:ext cx="7348016" cy="828802"/>
        </p:xfrm>
        <a:graphic>
          <a:graphicData uri="http://schemas.openxmlformats.org/drawingml/2006/table">
            <a:tbl>
              <a:tblPr/>
              <a:tblGrid>
                <a:gridCol w="1697753">
                  <a:extLst>
                    <a:ext uri="{9D8B030D-6E8A-4147-A177-3AD203B41FA5}">
                      <a16:colId xmlns:a16="http://schemas.microsoft.com/office/drawing/2014/main" val="3778068729"/>
                    </a:ext>
                  </a:extLst>
                </a:gridCol>
                <a:gridCol w="1883421">
                  <a:extLst>
                    <a:ext uri="{9D8B030D-6E8A-4147-A177-3AD203B41FA5}">
                      <a16:colId xmlns:a16="http://schemas.microsoft.com/office/drawing/2014/main" val="2485832274"/>
                    </a:ext>
                  </a:extLst>
                </a:gridCol>
                <a:gridCol w="1883421">
                  <a:extLst>
                    <a:ext uri="{9D8B030D-6E8A-4147-A177-3AD203B41FA5}">
                      <a16:colId xmlns:a16="http://schemas.microsoft.com/office/drawing/2014/main" val="3980060840"/>
                    </a:ext>
                  </a:extLst>
                </a:gridCol>
                <a:gridCol w="1883421">
                  <a:extLst>
                    <a:ext uri="{9D8B030D-6E8A-4147-A177-3AD203B41FA5}">
                      <a16:colId xmlns:a16="http://schemas.microsoft.com/office/drawing/2014/main" val="3436722765"/>
                    </a:ext>
                  </a:extLst>
                </a:gridCol>
              </a:tblGrid>
              <a:tr h="41440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부서명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4770" marR="64770" marT="17907" marB="17907" anchor="ctr">
                    <a:lnL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 smtClean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신고대상자수</a:t>
                      </a:r>
                      <a:r>
                        <a:rPr lang="en-US" altLang="ko-KR" sz="1100" kern="0" spc="0" dirty="0" smtClean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(</a:t>
                      </a:r>
                      <a:r>
                        <a:rPr lang="ko-KR" altLang="en-US" sz="1100" kern="0" spc="0" dirty="0" smtClean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명</a:t>
                      </a:r>
                      <a:r>
                        <a:rPr lang="en-US" altLang="ko-KR" sz="1100" kern="0" spc="0" dirty="0" smtClean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)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 smtClean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신고완료비율</a:t>
                      </a:r>
                      <a:r>
                        <a:rPr lang="en-US" altLang="ko-KR" sz="1100" kern="0" spc="0" dirty="0" smtClean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(%)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비고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2766987"/>
                  </a:ext>
                </a:extLst>
              </a:tr>
              <a:tr h="41440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한양신명조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한양신명조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한양신명조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(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미신고 사유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)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6493893"/>
                  </a:ext>
                </a:extLst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99592" y="5948550"/>
            <a:ext cx="11809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4288109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104675</TotalTime>
  <Words>194</Words>
  <Application>Microsoft Office PowerPoint</Application>
  <PresentationFormat>화면 슬라이드 쇼(4:3)</PresentationFormat>
  <Paragraphs>24</Paragraphs>
  <Slides>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6" baseType="lpstr">
      <vt:lpstr>HY견고딕</vt:lpstr>
      <vt:lpstr>HY헤드라인M</vt:lpstr>
      <vt:lpstr>Monotype Sorts</vt:lpstr>
      <vt:lpstr>굴림</vt:lpstr>
      <vt:lpstr>굴림체</vt:lpstr>
      <vt:lpstr>돋움</vt:lpstr>
      <vt:lpstr>맑은 고딕</vt:lpstr>
      <vt:lpstr>한양신명조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16981</cp:revision>
  <cp:lastPrinted>2020-12-24T04:49:47Z</cp:lastPrinted>
  <dcterms:modified xsi:type="dcterms:W3CDTF">2021-02-09T07:40:22Z</dcterms:modified>
</cp:coreProperties>
</file>