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51" r:id="rId2"/>
    <p:sldId id="6847" r:id="rId3"/>
    <p:sldId id="6848" r:id="rId4"/>
    <p:sldId id="6849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1992" y="-2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fld id="{8C1FB8B0-56E5-46CD-8E80-7DAED1274F22}" type="slidenum">
              <a:rPr lang="en-US" altLang="ko-KR"/>
              <a:pPr/>
              <a:t>3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703" y="4149080"/>
            <a:ext cx="913129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선거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산불방지대책기간 공직감찰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확산방지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선거대비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공직기강 확립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산불방지대책기간 엄정한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복무실태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145" y="2420888"/>
            <a:ext cx="9148145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심의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세입</a:t>
            </a:r>
            <a:r>
              <a:rPr lang="ko-KR" altLang="en-US" sz="2400" dirty="0" smtClean="0"/>
              <a:t>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 예산 조정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생활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SOC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복합화사업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도시군 업무협의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4.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청주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충북연구원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시군 발굴사업 설명 및 질의 응답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61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3617" y="2679601"/>
            <a:ext cx="9144694" cy="35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임시회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4.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279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영동군의회 임시회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회기결정의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재단법인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영동군민장학회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기금 출연 동의안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수시분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공유재산관리계획안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836563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영동축제관광재단 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6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0" y="3573016"/>
            <a:ext cx="9144000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유원대학생 기숙사 입관에 따른 의료방역 지원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 11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~ 4. 12.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 09:00 ~ 18:00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교내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및 교외 기숙사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보건소 선별 진료소 운영 인력 지원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244" y="1124744"/>
            <a:ext cx="9144000" cy="158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조례심사특별위원회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30" dirty="0" smtClean="0">
                <a:latin typeface="HY헤드라인M" pitchFamily="18" charset="-127"/>
                <a:ea typeface="HY헤드라인M" pitchFamily="18" charset="-127"/>
              </a:rPr>
              <a:t>안건 </a:t>
            </a:r>
            <a:r>
              <a:rPr lang="en-US" altLang="ko-KR" sz="2400" b="1" spc="-3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3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330" dirty="0" err="1">
                <a:latin typeface="HY헤드라인M" pitchFamily="18" charset="-127"/>
                <a:ea typeface="HY헤드라인M" pitchFamily="18" charset="-127"/>
              </a:rPr>
              <a:t>재정안정화기금</a:t>
            </a:r>
            <a:r>
              <a:rPr lang="ko-KR" altLang="en-US" sz="2400" b="1" spc="-330" dirty="0">
                <a:latin typeface="HY헤드라인M" pitchFamily="18" charset="-127"/>
                <a:ea typeface="HY헤드라인M" pitchFamily="18" charset="-127"/>
              </a:rPr>
              <a:t> 설치 및 운용 조례 </a:t>
            </a:r>
            <a:r>
              <a:rPr lang="ko-KR" altLang="en-US" sz="2400" b="1" spc="-33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spc="-33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3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33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3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93873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96509</TotalTime>
  <Words>291</Words>
  <Application>Microsoft Office PowerPoint</Application>
  <PresentationFormat>화면 슬라이드 쇼(4:3)</PresentationFormat>
  <Paragraphs>31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15420</cp:revision>
  <cp:lastPrinted>2020-04-02T08:13:51Z</cp:lastPrinted>
  <dcterms:modified xsi:type="dcterms:W3CDTF">2020-04-03T00:40:33Z</dcterms:modified>
</cp:coreProperties>
</file>