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97238-96FA-4C26-A792-722DCA8DDA22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BE75-ECA0-4198-BC07-EEDFBCDF89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 txBox="1">
            <a:spLocks noGrp="1" noChangeArrowheads="1"/>
          </p:cNvSpPr>
          <p:nvPr/>
        </p:nvSpPr>
        <p:spPr bwMode="auto">
          <a:xfrm>
            <a:off x="3885721" y="8688334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59253D65-66B6-4550-AEE5-54278D8BE2E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0" y="4343436"/>
            <a:ext cx="5482241" cy="4114143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249E-5399-4D7D-8163-B55D2075E2A3}" type="datetimeFigureOut">
              <a:rPr lang="ko-KR" altLang="en-US" smtClean="0"/>
              <a:pPr/>
              <a:t>2015-07-16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2B55-A9A2-4E35-B70F-580474506B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획 감 사 실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975" y="260350"/>
            <a:ext cx="8783638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</a:t>
            </a:r>
            <a:endParaRPr lang="ko-KR" altLang="en-US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10.(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실과소장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민선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공약사업 추진상황 보고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0975" y="3429000"/>
            <a:ext cx="8783638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충북발전연구원 남부분원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개소식</a:t>
            </a:r>
            <a:endParaRPr lang="ko-KR" altLang="en-US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옥천 남부출장소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군의회의장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남부권 균형발전포럼 신규위원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위촉식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975" y="3429000"/>
            <a:ext cx="8783638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용역과제 심의회</a:t>
            </a:r>
            <a:endParaRPr lang="ko-KR" altLang="en-US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16.(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웰니스단지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조성사업 실시설계용역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55588"/>
            <a:ext cx="8783637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dirty="0">
                <a:solidFill>
                  <a:srgbClr val="0C0CFF"/>
                </a:solidFill>
                <a:latin typeface="HY헤드라인M" pitchFamily="18" charset="-127"/>
                <a:ea typeface="HY헤드라인M" pitchFamily="18" charset="-127"/>
              </a:rPr>
              <a:t>군정조정위원회</a:t>
            </a:r>
            <a:endParaRPr lang="ko-KR" altLang="en-US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9.(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</a:t>
            </a:r>
            <a:endParaRPr lang="en-US" altLang="ko-KR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실과소장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군유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일반재산 용도변경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313" y="3714750"/>
            <a:ext cx="864076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8" y="1941513"/>
            <a:ext cx="8143875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정부예산 확보 추진상황 보고회 개최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실과소장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팀장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담당자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국도비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예산확보 추진상황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388" y="133350"/>
            <a:ext cx="80359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 추진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추경예산 편성계획 수립 시행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 7.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예산요구서 제출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(e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호조 입력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spc="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20. ~ 7. 24.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388" y="4529138"/>
            <a:ext cx="8783637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ko-KR" altLang="en-US" sz="2800" b="1" dirty="0" err="1">
                <a:solidFill>
                  <a:srgbClr val="0C0CFF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800" b="1" dirty="0">
                <a:solidFill>
                  <a:srgbClr val="0C0CFF"/>
                </a:solidFill>
                <a:latin typeface="HY헤드라인M" pitchFamily="18" charset="-127"/>
                <a:ea typeface="HY헤드라인M" pitchFamily="18" charset="-127"/>
              </a:rPr>
              <a:t> 종합감사</a:t>
            </a:r>
            <a:endParaRPr lang="ko-KR" altLang="en-US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6. ~ 7. 9.(4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범     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2013. 6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이후 추진업무 전반</a:t>
            </a:r>
            <a:endParaRPr lang="ko-KR" altLang="en-US" sz="11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 사 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기획감사실장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ko-KR" altLang="en-US" sz="11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975" y="207963"/>
            <a:ext cx="8783638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lang="ko-KR" altLang="en-US" sz="2800" b="1" dirty="0">
                <a:solidFill>
                  <a:srgbClr val="0C0CFF"/>
                </a:solidFill>
                <a:latin typeface="HY헤드라인M" pitchFamily="18" charset="-127"/>
                <a:ea typeface="HY헤드라인M" pitchFamily="18" charset="-127"/>
              </a:rPr>
              <a:t>공직자 청렴교육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7. 10.(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16:00~17:00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부서별 현원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1/5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이상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강     사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엄태석 서원대 교수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   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공직부패의 원인과 처방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975" y="3856038"/>
            <a:ext cx="8783638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월 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7.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협의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심의사항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0975" y="74613"/>
            <a:ext cx="878363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4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상반기 군정추진실적 보고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예비비 지출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 결산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승인안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3382963"/>
            <a:ext cx="878363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지역통계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실과소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컨설팅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7.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10:00~15:00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컨설턴트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충청지방통계청 조사지원과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팀별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6~7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정책수립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사업추진 등에 필요한 지역통계 개발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6050" y="2492375"/>
            <a:ext cx="8640763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388" y="260350"/>
            <a:ext cx="8783637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힐링타운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광장부지 조성사업 추진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~ 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부지조성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토공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공사 집행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1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힐링타운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조성계획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보고회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08:00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     석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실과소장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조성계획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kern="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당일 </a:t>
            </a:r>
            <a:r>
              <a:rPr lang="en-US" altLang="ko-KR" sz="2400" b="1" kern="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13:30</a:t>
            </a:r>
            <a:r>
              <a:rPr lang="ko-KR" altLang="en-US" sz="2400" b="1" kern="0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에 의회보고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화면 슬라이드 쇼(4:3)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</cp:revision>
  <dcterms:created xsi:type="dcterms:W3CDTF">2015-07-16T12:07:08Z</dcterms:created>
  <dcterms:modified xsi:type="dcterms:W3CDTF">2015-07-16T12:08:26Z</dcterms:modified>
</cp:coreProperties>
</file>