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9134" r:id="rId2"/>
    <p:sldId id="7347" r:id="rId3"/>
    <p:sldId id="9074" r:id="rId4"/>
    <p:sldId id="596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8C8CC5"/>
    <a:srgbClr val="00CC00"/>
    <a:srgbClr val="00B036"/>
    <a:srgbClr val="0000FF"/>
    <a:srgbClr val="009900"/>
    <a:srgbClr val="05AB0D"/>
    <a:srgbClr val="F59D1B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5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710" y="96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l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8" rIns="90821" bIns="45398" numCol="1" anchor="b" anchorCtr="0" compatLnSpc="1">
            <a:prstTxWarp prst="textNoShape">
              <a:avLst/>
            </a:prstTxWarp>
          </a:bodyPr>
          <a:lstStyle>
            <a:lvl1pPr algn="r" defTabSz="880778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>
            <a:extLst>
              <a:ext uri="{FF2B5EF4-FFF2-40B4-BE49-F238E27FC236}">
                <a16:creationId xmlns:a16="http://schemas.microsoft.com/office/drawing/2014/main" id="{4AAFC533-E9DA-4413-B4D0-77B94DAAEF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슬라이드 노트 개체 틀 2">
            <a:extLst>
              <a:ext uri="{FF2B5EF4-FFF2-40B4-BE49-F238E27FC236}">
                <a16:creationId xmlns:a16="http://schemas.microsoft.com/office/drawing/2014/main" id="{11A54790-77F5-49F0-9398-C9A33540D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124" name="슬라이드 번호 개체 틀 3">
            <a:extLst>
              <a:ext uri="{FF2B5EF4-FFF2-40B4-BE49-F238E27FC236}">
                <a16:creationId xmlns:a16="http://schemas.microsoft.com/office/drawing/2014/main" id="{3BAD15D6-1456-48DD-962B-9C5254E8C8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9B8647F-567C-496E-BFA1-3FA863A0AD7F}" type="slidenum">
              <a:rPr lang="en-US" altLang="ko-KR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ko-K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10. 1. ~ 10. 31.)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683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군정조정위원회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명예군민 대상자 선정 심사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B51E95-7072-407A-9599-C6CC7D003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12980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지속가능발전원탁토론회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옥천군 다목적회관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 남부권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원탁토론회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CC92F04-BCF9-48F4-9B7B-D582D6B1D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7707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)·26.(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1B8CD53-ACAB-4265-A237-1C68B94FB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648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일상경비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회계연도 일상경비 지출 내역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F02DAB0-0612-4BF2-83A3-A926666A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82" y="2852936"/>
            <a:ext cx="9138149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시책일몰제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0143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6792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산림녹지과 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1931C4-B411-4F78-9AC9-983401CB3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5144"/>
            <a:ext cx="9138149" cy="19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9. 10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명지성 변호사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4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40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40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4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4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3AE2CB6-CD44-465B-93BA-C1AF8990F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2976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주요사업 추진계획 보고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2A734D3-8173-4D98-A2C1-97DB7658D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648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정책자문단 역량강화 워크숍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10.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정책자문위원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1736171</TotalTime>
  <Words>281</Words>
  <Application>Microsoft Office PowerPoint</Application>
  <PresentationFormat>화면 슬라이드 쇼(4:3)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26110</cp:revision>
  <cp:lastPrinted>2023-09-21T23:34:32Z</cp:lastPrinted>
  <dcterms:modified xsi:type="dcterms:W3CDTF">2023-09-21T23:34:36Z</dcterms:modified>
</cp:coreProperties>
</file>