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95" r:id="rId3"/>
    <p:sldId id="919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6. 17. ~ 6. 23.)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F2C386A3-0A66-4AD4-AEF5-FF3B8E6DE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764704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055D42E8-E338-46B7-AB86-97A7E7974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032992"/>
              </p:ext>
            </p:extLst>
          </p:nvPr>
        </p:nvGraphicFramePr>
        <p:xfrm>
          <a:off x="468312" y="1378038"/>
          <a:ext cx="8424168" cy="269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16">
                  <a:extLst>
                    <a:ext uri="{9D8B030D-6E8A-4147-A177-3AD203B41FA5}">
                      <a16:colId xmlns:a16="http://schemas.microsoft.com/office/drawing/2014/main" val="33452096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151990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541492645"/>
                    </a:ext>
                  </a:extLst>
                </a:gridCol>
              </a:tblGrid>
              <a:tr h="356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부의안건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98871"/>
                  </a:ext>
                </a:extLst>
              </a:tr>
              <a:tr h="56376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17.(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주민복지과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가족행복과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용화면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58096"/>
                  </a:ext>
                </a:extLst>
              </a:tr>
              <a:tr h="56376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18.(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환경과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재난안전과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78704"/>
                  </a:ext>
                </a:extLst>
              </a:tr>
              <a:tr h="56376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19.(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산림녹지과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양산면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심천면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3061"/>
                  </a:ext>
                </a:extLst>
              </a:tr>
              <a:tr h="595914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21.(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송호관광지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관리 및 시설사용료 징수 조례 </a:t>
                      </a:r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933284"/>
                  </a:ext>
                </a:extLst>
              </a:tr>
            </a:tbl>
          </a:graphicData>
        </a:graphic>
      </p:graphicFrame>
      <p:sp>
        <p:nvSpPr>
          <p:cNvPr id="18" name="Rectangle 3">
            <a:extLst>
              <a:ext uri="{FF2B5EF4-FFF2-40B4-BE49-F238E27FC236}">
                <a16:creationId xmlns:a16="http://schemas.microsoft.com/office/drawing/2014/main" id="{D4AF0A60-F709-4E28-B480-A6EB83B7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437409"/>
            <a:ext cx="9144000" cy="115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실무자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자치경찰 사무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08520" y="4365104"/>
            <a:ext cx="9144001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반부패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청렴 표어 공모 접수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6. 28.(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네이버 폼 또는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온메일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제출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전직원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조직 내 청렴문화 확산을 위한 표어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 이내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접수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492601F-0B39-474C-A73B-BD5FFC58C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252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′24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신속집행 시군 부단체장 영상회의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상반기 신속집행 실적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전망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B0D45BD3-9E3A-40DC-A5F3-5970C7896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05260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전통시장 소상공인 맞춤형 달리는 국민신문고 운영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18.(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영동전통시장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상인회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sz="2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농산물 표기</a:t>
            </a:r>
            <a:r>
              <a:rPr lang="en-US" altLang="ko-KR" sz="2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금융지원 등 소상공인 분야 및 생활불편 등 상담 </a:t>
            </a:r>
            <a:endParaRPr lang="en-US" altLang="ko-KR" sz="23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60580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1758632</TotalTime>
  <Words>252</Words>
  <Application>Microsoft Office PowerPoint</Application>
  <PresentationFormat>화면 슬라이드 쇼(4:3)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27182</cp:revision>
  <cp:lastPrinted>2024-06-12T08:39:54Z</cp:lastPrinted>
  <dcterms:modified xsi:type="dcterms:W3CDTF">2024-06-14T07:42:24Z</dcterms:modified>
</cp:coreProperties>
</file>