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33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02" y="-2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452812" y="1916832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-212526" y="3284984"/>
            <a:ext cx="9144000" cy="63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2019. 12. 9. </a:t>
            </a: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12. 15.)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157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실적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추진상황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관과소장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주무팀장 배석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지표별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추진상황 및 실적향상 대책보고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월말 기준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   </a:t>
            </a: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94" y="1916832"/>
            <a:ext cx="914469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예산결산특별위원회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~12.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본예산안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기금운용계획안 심사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008238"/>
            <a:ext cx="9144694" cy="1651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인구정책 영상회의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인구팀장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인구정책 종합 추진계획 설명 및 의견수렴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429000"/>
            <a:ext cx="9144694" cy="1651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 신속집행 주간 영상회의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하반기 신속집행 주간실적 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행안부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2687588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93325</TotalTime>
  <Words>146</Words>
  <Application>Microsoft Office PowerPoint</Application>
  <PresentationFormat>화면 슬라이드 쇼(4:3)</PresentationFormat>
  <Paragraphs>21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15013</cp:revision>
  <cp:lastPrinted>2019-12-05T08:06:54Z</cp:lastPrinted>
  <dcterms:modified xsi:type="dcterms:W3CDTF">2019-12-05T09:10:26Z</dcterms:modified>
</cp:coreProperties>
</file>