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51" r:id="rId2"/>
    <p:sldId id="6983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9900"/>
    <a:srgbClr val="05AB0D"/>
    <a:srgbClr val="0000CC"/>
    <a:srgbClr val="00B036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893" autoAdjust="0"/>
    <p:restoredTop sz="93481" autoAdjust="0"/>
  </p:normalViewPr>
  <p:slideViewPr>
    <p:cSldViewPr>
      <p:cViewPr varScale="1">
        <p:scale>
          <a:sx n="80" d="100"/>
          <a:sy n="80" d="100"/>
        </p:scale>
        <p:origin x="156" y="96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7626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88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7" y="4721225"/>
            <a:ext cx="5441950" cy="4471988"/>
          </a:xfrm>
          <a:noFill/>
          <a:ln/>
        </p:spPr>
        <p:txBody>
          <a:bodyPr lIns="90823" tIns="45398" rIns="90823" bIns="4539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85669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2021-10-07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2021-10-07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2021-10-07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2021-10-07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2021-10-07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2021-10-07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2021-10-07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2021-10-07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2021-10-07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2021-10-07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2021-10-07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193250"/>
            <a:ext cx="9144000" cy="1579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시군종합평가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정성지표 추진상황 보고회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10. 12.(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08:20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부서장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부군수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정성지표 우수사례 추진상황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요약서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보고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5161802"/>
            <a:ext cx="9144000" cy="143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4-4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시군종합평가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시군 담당자 온라인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연찬회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10. 13.(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14:00~17:30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영상회의실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30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시군별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추진상황 보고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정성지표 전문가 강의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분임토의 등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772816"/>
            <a:ext cx="889317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4-2.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도시건축과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자체 종합감사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10. 12.(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10. 18.(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상설감사장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기획감사관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2018. 10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월부터 현재까지 추진한 업무 전반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223" y="3512120"/>
            <a:ext cx="9144000" cy="141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4-3.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296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영동군의회 임시회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10. 12.(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10. 18.(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의회 본회의장 및 위원회 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안 건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2022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년도 주요사업 추진계획 보고 및 </a:t>
            </a:r>
            <a:r>
              <a:rPr lang="ko-KR" altLang="en-US" sz="2400" b="1" spc="-150" dirty="0" err="1">
                <a:latin typeface="HY헤드라인M" pitchFamily="18" charset="-127"/>
                <a:ea typeface="HY헤드라인M" pitchFamily="18" charset="-127"/>
              </a:rPr>
              <a:t>조례안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등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일반안건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54144547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1689689</TotalTime>
  <Words>137</Words>
  <Application>Microsoft Office PowerPoint</Application>
  <PresentationFormat>화면 슬라이드 쇼(4:3)</PresentationFormat>
  <Paragraphs>15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19516</cp:revision>
  <cp:lastPrinted>2021-10-07T00:33:33Z</cp:lastPrinted>
  <dcterms:modified xsi:type="dcterms:W3CDTF">2021-10-07T09:23:24Z</dcterms:modified>
</cp:coreProperties>
</file>