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8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80" d="100"/>
          <a:sy n="80" d="100"/>
        </p:scale>
        <p:origin x="15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3250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정성지표 우수사례 추진상황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요약서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161802"/>
            <a:ext cx="9144000" cy="14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담당자 온라인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14:00~17:30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시군별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정성지표 전문가 강의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분임토의 등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772816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도시건축과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223" y="351212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주요사업 추진계획 보고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414454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1689689</TotalTime>
  <Words>137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19516</cp:revision>
  <cp:lastPrinted>2021-10-07T00:33:33Z</cp:lastPrinted>
  <dcterms:modified xsi:type="dcterms:W3CDTF">2021-10-07T09:23:24Z</dcterms:modified>
</cp:coreProperties>
</file>