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68760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추진상황 및 실적향상 대책보고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222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행복마을사업 주민 선진지 견학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견학일시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대상마을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용산면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평전리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spc="-100" dirty="0" smtClean="0"/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하지리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제천시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단양군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보은군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증평군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견학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371864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99621</TotalTime>
  <Words>79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15861</cp:revision>
  <cp:lastPrinted>2020-06-18T08:11:12Z</cp:lastPrinted>
  <dcterms:modified xsi:type="dcterms:W3CDTF">2020-08-06T09:42:13Z</dcterms:modified>
</cp:coreProperties>
</file>