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0" autoAdjust="0"/>
    <p:restoredTop sz="93481" autoAdjust="0"/>
  </p:normalViewPr>
  <p:slideViewPr>
    <p:cSldViewPr>
      <p:cViewPr varScale="1">
        <p:scale>
          <a:sx n="107" d="100"/>
          <a:sy n="107" d="100"/>
        </p:scale>
        <p:origin x="2070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2021-07-02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2021-07-02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2021-07-02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068960"/>
            <a:ext cx="9107488" cy="158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주요업무 추진실적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팀장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 배석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013176"/>
            <a:ext cx="914400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52736"/>
            <a:ext cx="9144000" cy="158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2030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중장기발전계획수립 용역 사후관리 강좌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힐링사업소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주무팀장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한국공공자치연구원 장동선 본부장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077028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1687997</TotalTime>
  <Words>92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18674</cp:revision>
  <cp:lastPrinted>2021-07-02T00:09:21Z</cp:lastPrinted>
  <dcterms:modified xsi:type="dcterms:W3CDTF">2021-07-02T03:50:55Z</dcterms:modified>
</cp:coreProperties>
</file>