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9134" r:id="rId2"/>
    <p:sldId id="9162" r:id="rId3"/>
    <p:sldId id="9105" r:id="rId4"/>
    <p:sldId id="916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B4EA2"/>
    <a:srgbClr val="F68820"/>
    <a:srgbClr val="20B14A"/>
    <a:srgbClr val="333399"/>
    <a:srgbClr val="00B036"/>
    <a:srgbClr val="009900"/>
    <a:srgbClr val="05AB0D"/>
    <a:srgbClr val="00CC00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5373" autoAdjust="0"/>
  </p:normalViewPr>
  <p:slideViewPr>
    <p:cSldViewPr>
      <p:cViewPr varScale="1">
        <p:scale>
          <a:sx n="65" d="100"/>
          <a:sy n="65" d="100"/>
        </p:scale>
        <p:origin x="1542" y="78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2024-02-23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3. 1. ~ 3. 31.)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2F410C6C-3FB3-40C3-A8B4-A0BDCD77B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680"/>
            <a:ext cx="93245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심의위원회 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D8B3F69-0989-40C5-97BE-0C3E4CB95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556792"/>
            <a:ext cx="9324528" cy="172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군민자문단 전체회의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주요 현안사업 자문 및 군정발전 방안 토론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E9D6E01-B167-421E-B415-8DED248F1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068960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6A9EC631-6752-4DA3-AC57-BEE98A74E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72514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추가경정 예산안 조정 및 보고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1" name="표 3">
            <a:extLst>
              <a:ext uri="{FF2B5EF4-FFF2-40B4-BE49-F238E27FC236}">
                <a16:creationId xmlns:a16="http://schemas.microsoft.com/office/drawing/2014/main" id="{C1C29966-2A5F-48F8-9E2A-0450ECCFF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24310"/>
              </p:ext>
            </p:extLst>
          </p:nvPr>
        </p:nvGraphicFramePr>
        <p:xfrm>
          <a:off x="468313" y="5301208"/>
          <a:ext cx="828500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333">
                  <a:extLst>
                    <a:ext uri="{9D8B030D-6E8A-4147-A177-3AD203B41FA5}">
                      <a16:colId xmlns:a16="http://schemas.microsoft.com/office/drawing/2014/main" val="4020390327"/>
                    </a:ext>
                  </a:extLst>
                </a:gridCol>
                <a:gridCol w="3024337">
                  <a:extLst>
                    <a:ext uri="{9D8B030D-6E8A-4147-A177-3AD203B41FA5}">
                      <a16:colId xmlns:a16="http://schemas.microsoft.com/office/drawing/2014/main" val="3171225329"/>
                    </a:ext>
                  </a:extLst>
                </a:gridCol>
                <a:gridCol w="3024337">
                  <a:extLst>
                    <a:ext uri="{9D8B030D-6E8A-4147-A177-3AD203B41FA5}">
                      <a16:colId xmlns:a16="http://schemas.microsoft.com/office/drawing/2014/main" val="160936179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 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   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 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433041"/>
                  </a:ext>
                </a:extLst>
              </a:tr>
              <a:tr h="3185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 3. 8.(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까지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예산안 조정 후 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e-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호조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입력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전부서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46609"/>
                  </a:ext>
                </a:extLst>
              </a:tr>
              <a:tr h="318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 3. 18.(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까지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예산안 중간보고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44954"/>
                  </a:ext>
                </a:extLst>
              </a:tr>
              <a:tr h="3185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 4. 1.(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까지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예산안 최종보고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6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41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140968"/>
            <a:ext cx="9144000" cy="165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관내 여행지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C9F0AC4-A987-4A77-BE53-6A35E4055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797152"/>
            <a:ext cx="932452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매곡면사무소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명지성 변호사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가사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61A38D0-DC6C-4561-8D25-B97566862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132856"/>
            <a:ext cx="9396536" cy="17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320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임시회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12.(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15.(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본회의장 및 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4AFB4E33-385A-4267-B9B0-18A272305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17228"/>
            <a:ext cx="9396536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충청북도 정부합동감사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본감사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11.(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27.(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9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부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청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수감 이후 현재까지 추진한 사무 전반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96631DCE-7FB2-43E8-A7D8-B34D8A36D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836712"/>
            <a:ext cx="90614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9. 2024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체육시설사업소 종합감사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29.(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기획감사과장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수감 이후 현재까지 추진한 사무 전반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711114E-FAEA-4232-9F92-31EB8E7B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509120"/>
            <a:ext cx="90614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11.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민간위탁사업 실태조사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중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민간위탁 절차 및 협약 실태 조사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0D243D0-769E-41E6-A48A-561B343C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85293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10. 2024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지방보조금 심의위원회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 중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 추경 지방보조금 심의 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9814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1739134</TotalTime>
  <Words>377</Words>
  <Application>Microsoft Office PowerPoint</Application>
  <PresentationFormat>화면 슬라이드 쇼(4:3)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26258</cp:revision>
  <cp:lastPrinted>2024-02-22T08:23:29Z</cp:lastPrinted>
  <dcterms:modified xsi:type="dcterms:W3CDTF">2024-02-23T01:06:22Z</dcterms:modified>
</cp:coreProperties>
</file>