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28" r:id="rId1"/>
  </p:sldMasterIdLst>
  <p:notesMasterIdLst>
    <p:notesMasterId r:id="rId4"/>
  </p:notesMasterIdLst>
  <p:handoutMasterIdLst>
    <p:handoutMasterId r:id="rId5"/>
  </p:handoutMasterIdLst>
  <p:sldIdLst>
    <p:sldId id="5892" r:id="rId2"/>
    <p:sldId id="5893" r:id="rId3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0">
          <p15:clr>
            <a:srgbClr val="A4A3A4"/>
          </p15:clr>
        </p15:guide>
        <p15:guide id="2" pos="2143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00CC"/>
    <a:srgbClr val="00B036"/>
    <a:srgbClr val="05AB0D"/>
    <a:srgbClr val="FFFF00"/>
    <a:srgbClr val="3399FF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344" autoAdjust="0"/>
    <p:restoredTop sz="98391" autoAdjust="0"/>
  </p:normalViewPr>
  <p:slideViewPr>
    <p:cSldViewPr>
      <p:cViewPr varScale="1">
        <p:scale>
          <a:sx n="96" d="100"/>
          <a:sy n="96" d="100"/>
        </p:scale>
        <p:origin x="642" y="78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55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7625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7625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DB5FE2E9-441E-4051-B7FF-A5D2CF0FBA3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9477703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7625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21225"/>
            <a:ext cx="4994275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7625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6E741625-4978-432E-8781-34E5DED6CAD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05010467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 txBox="1">
            <a:spLocks noGrp="1" noChangeArrowheads="1"/>
          </p:cNvSpPr>
          <p:nvPr/>
        </p:nvSpPr>
        <p:spPr bwMode="auto">
          <a:xfrm>
            <a:off x="3857626" y="944404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32" tIns="45403" rIns="90832" bIns="45403" anchor="b"/>
          <a:lstStyle/>
          <a:p>
            <a:pPr algn="r" defTabSz="880885">
              <a:lnSpc>
                <a:spcPct val="150000"/>
              </a:lnSpc>
              <a:buClr>
                <a:srgbClr val="FFFF00"/>
              </a:buClr>
              <a:buSzPct val="60000"/>
            </a:pPr>
            <a:fld id="{13365BBE-89A5-4806-967C-F67D7B24D511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ea typeface="굴림" pitchFamily="50" charset="-127"/>
                <a:sym typeface="Symbol" pitchFamily="18" charset="2"/>
              </a:rPr>
              <a:pPr algn="r" defTabSz="880885">
                <a:lnSpc>
                  <a:spcPct val="150000"/>
                </a:lnSpc>
                <a:buClr>
                  <a:srgbClr val="FFFF00"/>
                </a:buClr>
                <a:buSzPct val="60000"/>
              </a:pPr>
              <a:t>1</a:t>
            </a:fld>
            <a:endParaRPr lang="en-US" altLang="ko-KR" sz="1200" b="1" dirty="0">
              <a:solidFill>
                <a:srgbClr val="000000"/>
              </a:solidFill>
              <a:latin typeface="Times New Roman" pitchFamily="18" charset="0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627" y="4721225"/>
            <a:ext cx="5441950" cy="4471988"/>
          </a:xfrm>
          <a:noFill/>
          <a:ln/>
        </p:spPr>
        <p:txBody>
          <a:bodyPr lIns="90823" tIns="45398" rIns="90823" bIns="45398"/>
          <a:lstStyle/>
          <a:p>
            <a:endParaRPr lang="en-US" altLang="ko-KR" sz="1800" dirty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0534355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06573F-1FA2-4D22-ADA9-90F066E8610F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DE4C78-B7EE-4E34-9455-08FCD5A03385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781800" y="274638"/>
            <a:ext cx="2209800" cy="5821362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152400" y="274638"/>
            <a:ext cx="6477000" cy="5821362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46E3E8-7F59-4131-B622-109E3C91D0D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FAC808-2B49-416B-879E-398E6D47F74B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469BE5-62CE-4686-99D9-414316060EF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1524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56EEAA-F9FE-4BB2-8F3B-F4E5C5A45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EACDC4-7E94-45E2-BEED-721307C90CE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8995E6-6E85-49FB-AB0F-792EBB04E219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ED8DE2-D023-465F-8CFA-CE373D645689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32C0DA-27A3-42A9-9627-6DDB98D5402B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762885-77AE-4E91-9C71-209E243B0A2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838200"/>
            <a:ext cx="88392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  둘째 수준</a:t>
            </a:r>
          </a:p>
          <a:p>
            <a:pPr lvl="2"/>
            <a:r>
              <a:rPr lang="ko-KR" altLang="en-US" smtClean="0"/>
              <a:t> </a:t>
            </a:r>
            <a:r>
              <a:rPr lang="en-US" altLang="ko-KR" smtClean="0"/>
              <a:t>-  </a:t>
            </a:r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19600387" name="Rectangle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60038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324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60038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fld id="{27DF6F0C-A75D-43ED-8F58-697AC2104E1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29" r:id="rId1"/>
    <p:sldLayoutId id="2147484030" r:id="rId2"/>
    <p:sldLayoutId id="2147484031" r:id="rId3"/>
    <p:sldLayoutId id="2147484032" r:id="rId4"/>
    <p:sldLayoutId id="2147484033" r:id="rId5"/>
    <p:sldLayoutId id="2147484034" r:id="rId6"/>
    <p:sldLayoutId id="2147484035" r:id="rId7"/>
    <p:sldLayoutId id="2147484036" r:id="rId8"/>
    <p:sldLayoutId id="2147484037" r:id="rId9"/>
    <p:sldLayoutId id="2147484038" r:id="rId10"/>
    <p:sldLayoutId id="2147484039" r:id="rId11"/>
  </p:sldLayoutIdLst>
  <p:transition/>
  <p:txStyles>
    <p:titleStyle>
      <a:lvl1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5pPr>
      <a:lvl6pPr marL="4572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6pPr>
      <a:lvl7pPr marL="9144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7pPr>
      <a:lvl8pPr marL="13716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8pPr>
      <a:lvl9pPr marL="18288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kumimoji="1" sz="2800" b="1">
          <a:solidFill>
            <a:schemeClr val="accent2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lr>
          <a:schemeClr val="bg1"/>
        </a:buClr>
        <a:buFont typeface="Wingdings" pitchFamily="2" charset="2"/>
        <a:buChar char="q"/>
        <a:defRPr kumimoji="1" sz="2400" b="1">
          <a:solidFill>
            <a:schemeClr val="bg1"/>
          </a:solidFill>
          <a:latin typeface="+mn-lt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•"/>
        <a:defRPr kumimoji="1" sz="2000" b="1">
          <a:solidFill>
            <a:schemeClr val="bg1"/>
          </a:solidFill>
          <a:latin typeface="+mn-lt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5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20568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/>
              <a:buNone/>
              <a:defRPr/>
            </a:pPr>
            <a:endParaRPr lang="ko-KR" altLang="en-US" sz="2000" b="1" dirty="0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1691680" y="2204864"/>
            <a:ext cx="5328592" cy="12961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 err="1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기획감사관</a:t>
            </a:r>
            <a:endParaRPr lang="ko-KR" altLang="en-US" sz="6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719994" y="3346513"/>
            <a:ext cx="5328592" cy="8025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3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(2022. 5. </a:t>
            </a:r>
            <a:r>
              <a:rPr lang="en-US" altLang="ko-KR" sz="3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23</a:t>
            </a:r>
            <a:r>
              <a:rPr lang="en-US" altLang="ko-KR" sz="3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en-US" altLang="ko-KR" sz="3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~ 5. </a:t>
            </a:r>
            <a:r>
              <a:rPr lang="en-US" altLang="ko-KR" sz="3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29.)</a:t>
            </a:r>
            <a:endParaRPr lang="ko-KR" altLang="en-US" sz="3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281535104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404664"/>
            <a:ext cx="9144000" cy="16561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endParaRPr lang="en-US" altLang="ko-KR" sz="300" b="1" dirty="0" smtClean="0">
              <a:solidFill>
                <a:srgbClr val="FFFFFF"/>
              </a:solidFill>
              <a:latin typeface="굴림" charset="-127"/>
              <a:sym typeface="Symbol" pitchFamily="18" charset="2"/>
            </a:endParaRPr>
          </a:p>
          <a:p>
            <a:pPr marL="533400" indent="-533400">
              <a:lnSpc>
                <a:spcPct val="13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3-1.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2022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충청북도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종합감사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본감사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5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.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18.(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~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5. 26.(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소회의실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감사단장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외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17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2019. 4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월 이후 추진 업무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2399968"/>
            <a:ext cx="9144000" cy="19440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2800" lvl="1" indent="-532800" eaLnBrk="1" latinLnBrk="1" hangingPunct="1"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3-2. 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월 「찾아가는 무료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법률상담실」운영</a:t>
            </a:r>
            <a:endParaRPr lang="en-US" altLang="ko-KR" sz="28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1" latinLnBrk="1" hangingPunct="1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5. 24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11:00 ~ 12:00 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상촌면사무소 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1" latinLnBrk="1" hangingPunct="1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상담관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이세종 변호사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법무법인 우성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eaLnBrk="1" latinLnBrk="1" hangingPunct="1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상담내용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행정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·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민사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·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형사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·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가사소송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상담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,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법령해석 등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1" latinLnBrk="1" hangingPunct="1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lvl="1" eaLnBrk="1" latinLnBrk="1" hangingPunct="1">
              <a:lnSpc>
                <a:spcPct val="12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000" b="1" dirty="0">
              <a:latin typeface="HY헤드라인M" pitchFamily="18" charset="-127"/>
              <a:ea typeface="HY헤드라인M" pitchFamily="18" charset="-127"/>
            </a:endParaRPr>
          </a:p>
          <a:p>
            <a:pPr marL="533400" indent="-533400" eaLnBrk="1" latinLnBrk="1" hangingPunct="1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533400" indent="-533400" eaLnBrk="1" latinLnBrk="1" hangingPunct="1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20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0" y="4653136"/>
            <a:ext cx="9144000" cy="11066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endParaRPr lang="en-US" altLang="ko-KR" sz="300" b="1" dirty="0" smtClean="0">
              <a:solidFill>
                <a:srgbClr val="FFFFFF"/>
              </a:solidFill>
              <a:latin typeface="굴림" charset="-127"/>
              <a:sym typeface="Symbol" pitchFamily="18" charset="2"/>
            </a:endParaRPr>
          </a:p>
          <a:p>
            <a:pPr marL="533400" indent="-533400">
              <a:lnSpc>
                <a:spcPct val="13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3-3.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상반기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신속집행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시군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부단체장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영상회의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5. 25.(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16:30 /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영상회의실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부군수님 참석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57257665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조화">
  <a:themeElements>
    <a:clrScheme name="2_조화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2_조화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lnDef>
  </a:objectDefaults>
  <a:extraClrSchemeLst>
    <a:extraClrScheme>
      <a:clrScheme name="2_조화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73380</TotalTime>
  <Words>112</Words>
  <Application>Microsoft Office PowerPoint</Application>
  <PresentationFormat>화면 슬라이드 쇼(4:3)</PresentationFormat>
  <Paragraphs>16</Paragraphs>
  <Slides>2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9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12" baseType="lpstr">
      <vt:lpstr>HY견고딕</vt:lpstr>
      <vt:lpstr>HY헤드라인M</vt:lpstr>
      <vt:lpstr>Monotype Sorts</vt:lpstr>
      <vt:lpstr>굴림</vt:lpstr>
      <vt:lpstr>굴림체</vt:lpstr>
      <vt:lpstr>Arial</vt:lpstr>
      <vt:lpstr>Symbol</vt:lpstr>
      <vt:lpstr>Times New Roman</vt:lpstr>
      <vt:lpstr>Wingdings</vt:lpstr>
      <vt:lpstr>2_조화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11580</cp:revision>
  <cp:lastPrinted>2022-05-12T04:38:25Z</cp:lastPrinted>
  <dcterms:modified xsi:type="dcterms:W3CDTF">2022-05-19T08:23:52Z</dcterms:modified>
</cp:coreProperties>
</file>