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96" d="100"/>
          <a:sy n="96" d="100"/>
        </p:scale>
        <p:origin x="642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본감사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감사단장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이후 추진 업무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399968"/>
            <a:ext cx="9144000" cy="194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2800" lvl="1" indent="-532800" eaLnBrk="1" latinLnBrk="1" hangingPunct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상촌면사무소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이세종 변호사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법무법인 우성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상담내용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가사소송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법령해석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10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부단체장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부군수님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257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73380</TotalTime>
  <Words>112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11580</cp:revision>
  <cp:lastPrinted>2022-05-12T04:38:25Z</cp:lastPrinted>
  <dcterms:modified xsi:type="dcterms:W3CDTF">2022-05-19T08:23:52Z</dcterms:modified>
</cp:coreProperties>
</file>