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212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501157"/>
            <a:ext cx="9144000" cy="18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「영동군 정책실명제 운영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」외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268760"/>
            <a:ext cx="9144000" cy="1800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우선협상대상자 협상에 의한 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약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2020. 5. 1.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순위업체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 양수발전소 주변지역개발 기본계획 및 타당성조사 연구용역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333401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96822</TotalTime>
  <Words>59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15491</cp:revision>
  <cp:lastPrinted>2020-04-10T00:01:24Z</cp:lastPrinted>
  <dcterms:modified xsi:type="dcterms:W3CDTF">2020-04-24T04:47:05Z</dcterms:modified>
</cp:coreProperties>
</file>