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110" d="100"/>
          <a:sy n="110" d="100"/>
        </p:scale>
        <p:origin x="177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2022-07-08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11. ~ 7. 17.)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1412875"/>
            <a:ext cx="9145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588" y="5013176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indent="-457200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7. 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영동레인보우영화관 민간위탁 동의안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373079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발굴 보고회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국도비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확보를 위한 신규사업 발굴 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284553"/>
            <a:ext cx="9145588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추경예산 자료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e-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호조 입력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(11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2973977"/>
            <a:ext cx="91440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정부예산 확보를 위한 중앙부처 방문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기획재정부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농림축산식품부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정부예산 현안사업 예산반영 건의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0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면담 및 오찬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84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89666</TotalTime>
  <Words>151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14823</cp:revision>
  <cp:lastPrinted>2022-07-08T01:47:37Z</cp:lastPrinted>
  <dcterms:modified xsi:type="dcterms:W3CDTF">2022-07-08T01:56:44Z</dcterms:modified>
</cp:coreProperties>
</file>