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8085" r:id="rId2"/>
    <p:sldId id="8086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3A3AB9"/>
    <a:srgbClr val="0000CC"/>
    <a:srgbClr val="05AB0D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3" autoAdjust="0"/>
    <p:restoredTop sz="95576" autoAdjust="0"/>
  </p:normalViewPr>
  <p:slideViewPr>
    <p:cSldViewPr>
      <p:cViewPr varScale="1">
        <p:scale>
          <a:sx n="110" d="100"/>
          <a:sy n="110" d="100"/>
        </p:scale>
        <p:origin x="177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82" y="4721237"/>
            <a:ext cx="4993851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1242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2022-07-08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2022-07-08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2022-07-08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2022-07-08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2022-07-08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2022-07-08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2022-07-08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2022-07-08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2022-07-08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2022-07-08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2022-07-08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2022-07-08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 dirty="0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19994" y="3346513"/>
            <a:ext cx="5328592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(2022. </a:t>
            </a:r>
            <a:r>
              <a:rPr lang="en-US" altLang="ko-KR" sz="3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11. ~ 7. 17.)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972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388" y="3644900"/>
            <a:ext cx="8783637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588" y="1412875"/>
            <a:ext cx="9145588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1588" y="5013176"/>
            <a:ext cx="914400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1" indent="-457200" eaLnBrk="1" latinLnBrk="1" hangingPunct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303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임시회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7. 12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~ 7. 21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영동레인보우영화관 민간위탁 동의안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1373079"/>
            <a:ext cx="9145588" cy="161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신규사업</a:t>
            </a:r>
            <a:r>
              <a:rPr lang="en-US" altLang="ko-KR" sz="28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시책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발굴 보고회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11.(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08:30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소장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2023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국도비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확보를 위한 신규사업 발굴 보고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284553"/>
            <a:ext cx="9145588" cy="113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추경예산 자료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e-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호조 입력</a:t>
            </a:r>
            <a:endParaRPr lang="ko-KR" altLang="en-US" sz="2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17.(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(11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 부서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0" y="2973977"/>
            <a:ext cx="9144000" cy="201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정부예산 확보를 위한 중앙부처 방문</a:t>
            </a:r>
            <a:endParaRPr lang="ko-KR" altLang="en-US" sz="2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12.(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기획재정부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농림축산식품부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군수님 외 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23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년도 정부예산 현안사업 예산반영 건의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0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면담 및 오찬</a:t>
            </a:r>
            <a:endParaRPr lang="en-US" altLang="ko-KR" sz="20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846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89666</TotalTime>
  <Words>151</Words>
  <Application>Microsoft Office PowerPoint</Application>
  <PresentationFormat>화면 슬라이드 쇼(4:3)</PresentationFormat>
  <Paragraphs>20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14823</cp:revision>
  <cp:lastPrinted>2022-07-08T01:47:37Z</cp:lastPrinted>
  <dcterms:modified xsi:type="dcterms:W3CDTF">2022-07-08T01:56:44Z</dcterms:modified>
</cp:coreProperties>
</file>