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1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6391" autoAdjust="0"/>
  </p:normalViewPr>
  <p:slideViewPr>
    <p:cSldViewPr>
      <p:cViewPr varScale="1">
        <p:scale>
          <a:sx n="79" d="100"/>
          <a:sy n="79" d="100"/>
        </p:scale>
        <p:origin x="90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052736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주요업무 추진계획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564904"/>
            <a:ext cx="9144000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충북시군의회의장협의회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안건 심의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토의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013176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79644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1692351</TotalTime>
  <Words>83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20345</cp:revision>
  <cp:lastPrinted>2022-01-06T05:08:38Z</cp:lastPrinted>
  <dcterms:modified xsi:type="dcterms:W3CDTF">2022-01-07T00:50:53Z</dcterms:modified>
</cp:coreProperties>
</file>