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974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16" autoAdjust="0"/>
    <p:restoredTop sz="93953" autoAdjust="0"/>
  </p:normalViewPr>
  <p:slideViewPr>
    <p:cSldViewPr>
      <p:cViewPr varScale="1">
        <p:scale>
          <a:sx n="108" d="100"/>
          <a:sy n="108" d="100"/>
        </p:scale>
        <p:origin x="204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2021-04-16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2021-04-16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2021-04-16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2021-04-16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2021-04-16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2021-04-16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2021-04-16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4941168"/>
            <a:ext cx="9000679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 종합감사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4.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황간면사무소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2018. 4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업무전반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548680"/>
            <a:ext cx="91440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지방보조금심의위원회 개최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4. 21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14:00</a:t>
            </a:r>
            <a:r>
              <a:rPr lang="en-US" altLang="ko-KR" sz="24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 추경예산 보조금 심의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회의 전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위촉장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수여  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err="1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위촉장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수여</a:t>
            </a:r>
            <a:endParaRPr lang="en-US" altLang="ko-KR" sz="2000" b="1" dirty="0" smtClean="0">
              <a:solidFill>
                <a:srgbClr val="0099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0269" y="2996952"/>
            <a:ext cx="914400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신속집행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제고대책 수립 보고회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22.(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14:00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부군수실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시설비예산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집행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부진부서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(7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부서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4112143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1685143</TotalTime>
  <Words>93</Words>
  <Application>Microsoft Office PowerPoint</Application>
  <PresentationFormat>화면 슬라이드 쇼(4:3)</PresentationFormat>
  <Paragraphs>13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17685</cp:revision>
  <cp:lastPrinted>2021-04-16T02:39:58Z</cp:lastPrinted>
  <dcterms:modified xsi:type="dcterms:W3CDTF">2021-04-16T04:04:57Z</dcterms:modified>
</cp:coreProperties>
</file>